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  <p:sldMasterId id="2147483662" r:id="rId5"/>
    <p:sldMasterId id="2147483675" r:id="rId6"/>
    <p:sldMasterId id="2147483679" r:id="rId7"/>
    <p:sldMasterId id="2147483683" r:id="rId8"/>
    <p:sldMasterId id="2147483650" r:id="rId9"/>
  </p:sldMasterIdLst>
  <p:notesMasterIdLst>
    <p:notesMasterId r:id="rId32"/>
  </p:notesMasterIdLst>
  <p:sldIdLst>
    <p:sldId id="291" r:id="rId10"/>
    <p:sldId id="293" r:id="rId11"/>
    <p:sldId id="282" r:id="rId12"/>
    <p:sldId id="294" r:id="rId13"/>
    <p:sldId id="295" r:id="rId14"/>
    <p:sldId id="298" r:id="rId15"/>
    <p:sldId id="300" r:id="rId16"/>
    <p:sldId id="301" r:id="rId17"/>
    <p:sldId id="288" r:id="rId18"/>
    <p:sldId id="302" r:id="rId19"/>
    <p:sldId id="303" r:id="rId20"/>
    <p:sldId id="305" r:id="rId21"/>
    <p:sldId id="289" r:id="rId22"/>
    <p:sldId id="307" r:id="rId23"/>
    <p:sldId id="308" r:id="rId24"/>
    <p:sldId id="309" r:id="rId25"/>
    <p:sldId id="310" r:id="rId26"/>
    <p:sldId id="311" r:id="rId27"/>
    <p:sldId id="287" r:id="rId28"/>
    <p:sldId id="306" r:id="rId29"/>
    <p:sldId id="290" r:id="rId30"/>
    <p:sldId id="292" r:id="rId31"/>
  </p:sldIdLst>
  <p:sldSz cx="12192000" cy="6858000"/>
  <p:notesSz cx="6858000" cy="9144000"/>
  <p:embeddedFontLst>
    <p:embeddedFont>
      <p:font typeface="Montserrat" panose="020B0604020202020204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D7DD0501-5817-4EE1-A223-C1D03BCF612D}">
          <p14:sldIdLst>
            <p14:sldId id="291"/>
            <p14:sldId id="293"/>
            <p14:sldId id="282"/>
            <p14:sldId id="294"/>
            <p14:sldId id="295"/>
            <p14:sldId id="298"/>
            <p14:sldId id="300"/>
            <p14:sldId id="301"/>
            <p14:sldId id="288"/>
            <p14:sldId id="302"/>
            <p14:sldId id="303"/>
            <p14:sldId id="305"/>
            <p14:sldId id="289"/>
            <p14:sldId id="307"/>
            <p14:sldId id="308"/>
            <p14:sldId id="309"/>
            <p14:sldId id="310"/>
            <p14:sldId id="311"/>
            <p14:sldId id="287"/>
            <p14:sldId id="306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A7AD"/>
    <a:srgbClr val="FF6666"/>
    <a:srgbClr val="B5DAD1"/>
    <a:srgbClr val="FFFD78"/>
    <a:srgbClr val="5E777A"/>
    <a:srgbClr val="2C74B8"/>
    <a:srgbClr val="D5FC79"/>
    <a:srgbClr val="FF8AD8"/>
    <a:srgbClr val="404040"/>
    <a:srgbClr val="94B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F7FEB4-ACC7-A141-BAEE-1D834D640172}" v="737" dt="2024-09-05T17:27:47.096"/>
    <p1510:client id="{FAA1C4DA-2562-4F59-C5D3-0646BEB4246B}" v="6" dt="2024-09-05T16:04:18.3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1"/>
    <p:restoredTop sz="94745"/>
  </p:normalViewPr>
  <p:slideViewPr>
    <p:cSldViewPr snapToGrid="0">
      <p:cViewPr varScale="1">
        <p:scale>
          <a:sx n="78" d="100"/>
          <a:sy n="78" d="100"/>
        </p:scale>
        <p:origin x="504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font" Target="fonts/font7.fntdata"/><Relationship Id="rId21" Type="http://schemas.openxmlformats.org/officeDocument/2006/relationships/slide" Target="slides/slide12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font" Target="fonts/font4.fntdata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font" Target="fonts/font3.fntdata"/><Relationship Id="rId43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1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a Moretti" userId="f0f234b9-1395-4d22-98c6-03b8971b9897" providerId="ADAL" clId="{12F7FEB4-ACC7-A141-BAEE-1D834D640172}"/>
    <pc:docChg chg="undo custSel addSld delSld modSld sldOrd modSection">
      <pc:chgData name="Federica Moretti" userId="f0f234b9-1395-4d22-98c6-03b8971b9897" providerId="ADAL" clId="{12F7FEB4-ACC7-A141-BAEE-1D834D640172}" dt="2024-09-05T17:59:57.142" v="15026" actId="20577"/>
      <pc:docMkLst>
        <pc:docMk/>
      </pc:docMkLst>
      <pc:sldChg chg="addSp delSp modSp mod">
        <pc:chgData name="Federica Moretti" userId="f0f234b9-1395-4d22-98c6-03b8971b9897" providerId="ADAL" clId="{12F7FEB4-ACC7-A141-BAEE-1D834D640172}" dt="2024-09-05T17:39:33.392" v="14990" actId="20577"/>
        <pc:sldMkLst>
          <pc:docMk/>
          <pc:sldMk cId="2745984827" sldId="282"/>
        </pc:sldMkLst>
        <pc:spChg chg="mod">
          <ac:chgData name="Federica Moretti" userId="f0f234b9-1395-4d22-98c6-03b8971b9897" providerId="ADAL" clId="{12F7FEB4-ACC7-A141-BAEE-1D834D640172}" dt="2024-09-04T07:58:03.472" v="348" actId="20577"/>
          <ac:spMkLst>
            <pc:docMk/>
            <pc:sldMk cId="2745984827" sldId="282"/>
            <ac:spMk id="2" creationId="{1AD53A6F-CE48-74DA-A250-D9E41EB8DAF1}"/>
          </ac:spMkLst>
        </pc:spChg>
        <pc:spChg chg="mod">
          <ac:chgData name="Federica Moretti" userId="f0f234b9-1395-4d22-98c6-03b8971b9897" providerId="ADAL" clId="{12F7FEB4-ACC7-A141-BAEE-1D834D640172}" dt="2024-09-05T17:01:26.785" v="14332" actId="20577"/>
          <ac:spMkLst>
            <pc:docMk/>
            <pc:sldMk cId="2745984827" sldId="282"/>
            <ac:spMk id="3" creationId="{27FA4F8A-458E-D746-0D84-456A3A33C5B8}"/>
          </ac:spMkLst>
        </pc:spChg>
        <pc:spChg chg="add mod">
          <ac:chgData name="Federica Moretti" userId="f0f234b9-1395-4d22-98c6-03b8971b9897" providerId="ADAL" clId="{12F7FEB4-ACC7-A141-BAEE-1D834D640172}" dt="2024-09-04T08:54:05.288" v="833" actId="1076"/>
          <ac:spMkLst>
            <pc:docMk/>
            <pc:sldMk cId="2745984827" sldId="282"/>
            <ac:spMk id="6" creationId="{CA35BB52-DE9A-7619-4DCB-3F4D250E1A4C}"/>
          </ac:spMkLst>
        </pc:spChg>
        <pc:spChg chg="add del">
          <ac:chgData name="Federica Moretti" userId="f0f234b9-1395-4d22-98c6-03b8971b9897" providerId="ADAL" clId="{12F7FEB4-ACC7-A141-BAEE-1D834D640172}" dt="2024-09-04T08:50:03.772" v="771" actId="22"/>
          <ac:spMkLst>
            <pc:docMk/>
            <pc:sldMk cId="2745984827" sldId="282"/>
            <ac:spMk id="8" creationId="{3DF50FBF-7230-2715-02F0-8FCE271756BF}"/>
          </ac:spMkLst>
        </pc:spChg>
        <pc:spChg chg="add mod">
          <ac:chgData name="Federica Moretti" userId="f0f234b9-1395-4d22-98c6-03b8971b9897" providerId="ADAL" clId="{12F7FEB4-ACC7-A141-BAEE-1D834D640172}" dt="2024-09-04T08:53:56.563" v="832" actId="1076"/>
          <ac:spMkLst>
            <pc:docMk/>
            <pc:sldMk cId="2745984827" sldId="282"/>
            <ac:spMk id="11" creationId="{79149113-0BDC-81CE-AC7F-5EE3355F51C3}"/>
          </ac:spMkLst>
        </pc:spChg>
        <pc:spChg chg="add mod">
          <ac:chgData name="Federica Moretti" userId="f0f234b9-1395-4d22-98c6-03b8971b9897" providerId="ADAL" clId="{12F7FEB4-ACC7-A141-BAEE-1D834D640172}" dt="2024-09-04T10:41:04.010" v="3883" actId="14100"/>
          <ac:spMkLst>
            <pc:docMk/>
            <pc:sldMk cId="2745984827" sldId="282"/>
            <ac:spMk id="12" creationId="{92A0943D-1CEA-0298-0313-D1D1FB71BB82}"/>
          </ac:spMkLst>
        </pc:spChg>
        <pc:spChg chg="add mod">
          <ac:chgData name="Federica Moretti" userId="f0f234b9-1395-4d22-98c6-03b8971b9897" providerId="ADAL" clId="{12F7FEB4-ACC7-A141-BAEE-1D834D640172}" dt="2024-09-04T09:38:09.804" v="1912" actId="164"/>
          <ac:spMkLst>
            <pc:docMk/>
            <pc:sldMk cId="2745984827" sldId="282"/>
            <ac:spMk id="14" creationId="{763A8729-22EA-0632-C9CE-26FF4CAD46D0}"/>
          </ac:spMkLst>
        </pc:spChg>
        <pc:spChg chg="add mod">
          <ac:chgData name="Federica Moretti" userId="f0f234b9-1395-4d22-98c6-03b8971b9897" providerId="ADAL" clId="{12F7FEB4-ACC7-A141-BAEE-1D834D640172}" dt="2024-09-04T09:38:09.804" v="1912" actId="164"/>
          <ac:spMkLst>
            <pc:docMk/>
            <pc:sldMk cId="2745984827" sldId="282"/>
            <ac:spMk id="16" creationId="{27013808-D056-F367-4090-243ABFA43D30}"/>
          </ac:spMkLst>
        </pc:spChg>
        <pc:spChg chg="add mod">
          <ac:chgData name="Federica Moretti" userId="f0f234b9-1395-4d22-98c6-03b8971b9897" providerId="ADAL" clId="{12F7FEB4-ACC7-A141-BAEE-1D834D640172}" dt="2024-09-04T09:38:09.804" v="1912" actId="164"/>
          <ac:spMkLst>
            <pc:docMk/>
            <pc:sldMk cId="2745984827" sldId="282"/>
            <ac:spMk id="18" creationId="{51FC6F06-EABC-CDC6-A17D-3FF94D030A64}"/>
          </ac:spMkLst>
        </pc:spChg>
        <pc:spChg chg="add mod">
          <ac:chgData name="Federica Moretti" userId="f0f234b9-1395-4d22-98c6-03b8971b9897" providerId="ADAL" clId="{12F7FEB4-ACC7-A141-BAEE-1D834D640172}" dt="2024-09-04T09:38:09.804" v="1912" actId="164"/>
          <ac:spMkLst>
            <pc:docMk/>
            <pc:sldMk cId="2745984827" sldId="282"/>
            <ac:spMk id="20" creationId="{3E85D660-93A0-4A19-4338-CC2ED8BDDB51}"/>
          </ac:spMkLst>
        </pc:spChg>
        <pc:spChg chg="add mod">
          <ac:chgData name="Federica Moretti" userId="f0f234b9-1395-4d22-98c6-03b8971b9897" providerId="ADAL" clId="{12F7FEB4-ACC7-A141-BAEE-1D834D640172}" dt="2024-09-05T17:39:33.392" v="14990" actId="20577"/>
          <ac:spMkLst>
            <pc:docMk/>
            <pc:sldMk cId="2745984827" sldId="282"/>
            <ac:spMk id="23" creationId="{44C0344E-3125-0D56-8240-6259F1A46B4D}"/>
          </ac:spMkLst>
        </pc:spChg>
        <pc:spChg chg="add del mod">
          <ac:chgData name="Federica Moretti" userId="f0f234b9-1395-4d22-98c6-03b8971b9897" providerId="ADAL" clId="{12F7FEB4-ACC7-A141-BAEE-1D834D640172}" dt="2024-09-04T09:00:26.010" v="1374" actId="478"/>
          <ac:spMkLst>
            <pc:docMk/>
            <pc:sldMk cId="2745984827" sldId="282"/>
            <ac:spMk id="24" creationId="{945A9386-9FD4-11CB-C272-D9D1692500C7}"/>
          </ac:spMkLst>
        </pc:spChg>
        <pc:spChg chg="add mod">
          <ac:chgData name="Federica Moretti" userId="f0f234b9-1395-4d22-98c6-03b8971b9897" providerId="ADAL" clId="{12F7FEB4-ACC7-A141-BAEE-1D834D640172}" dt="2024-09-04T09:38:09.804" v="1912" actId="164"/>
          <ac:spMkLst>
            <pc:docMk/>
            <pc:sldMk cId="2745984827" sldId="282"/>
            <ac:spMk id="26" creationId="{F5348A9D-368B-AD73-EF6F-79208C736804}"/>
          </ac:spMkLst>
        </pc:spChg>
        <pc:spChg chg="add mod">
          <ac:chgData name="Federica Moretti" userId="f0f234b9-1395-4d22-98c6-03b8971b9897" providerId="ADAL" clId="{12F7FEB4-ACC7-A141-BAEE-1D834D640172}" dt="2024-09-04T10:41:14.360" v="3924" actId="20577"/>
          <ac:spMkLst>
            <pc:docMk/>
            <pc:sldMk cId="2745984827" sldId="282"/>
            <ac:spMk id="29" creationId="{3C3A11F3-7FE6-8B17-6C2A-EE8CC73B7D0F}"/>
          </ac:spMkLst>
        </pc:spChg>
        <pc:grpChg chg="add mod">
          <ac:chgData name="Federica Moretti" userId="f0f234b9-1395-4d22-98c6-03b8971b9897" providerId="ADAL" clId="{12F7FEB4-ACC7-A141-BAEE-1D834D640172}" dt="2024-09-04T10:40:58.722" v="3882" actId="14100"/>
          <ac:grpSpMkLst>
            <pc:docMk/>
            <pc:sldMk cId="2745984827" sldId="282"/>
            <ac:grpSpMk id="27" creationId="{3B064CF0-2FE8-EEFD-27CC-DCBE19E6EB85}"/>
          </ac:grpSpMkLst>
        </pc:grpChg>
        <pc:picChg chg="add mod">
          <ac:chgData name="Federica Moretti" userId="f0f234b9-1395-4d22-98c6-03b8971b9897" providerId="ADAL" clId="{12F7FEB4-ACC7-A141-BAEE-1D834D640172}" dt="2024-09-04T08:54:09.156" v="834" actId="1076"/>
          <ac:picMkLst>
            <pc:docMk/>
            <pc:sldMk cId="2745984827" sldId="282"/>
            <ac:picMk id="5" creationId="{2F397465-B184-5AC2-E5F8-4BF88879F290}"/>
          </ac:picMkLst>
        </pc:picChg>
        <pc:picChg chg="add mod">
          <ac:chgData name="Federica Moretti" userId="f0f234b9-1395-4d22-98c6-03b8971b9897" providerId="ADAL" clId="{12F7FEB4-ACC7-A141-BAEE-1D834D640172}" dt="2024-09-04T08:53:56.563" v="832" actId="1076"/>
          <ac:picMkLst>
            <pc:docMk/>
            <pc:sldMk cId="2745984827" sldId="282"/>
            <ac:picMk id="10" creationId="{7B983CE9-486E-7C92-EC26-1B7405D5E4E1}"/>
          </ac:picMkLst>
        </pc:picChg>
        <pc:picChg chg="add mod">
          <ac:chgData name="Federica Moretti" userId="f0f234b9-1395-4d22-98c6-03b8971b9897" providerId="ADAL" clId="{12F7FEB4-ACC7-A141-BAEE-1D834D640172}" dt="2024-09-04T09:38:09.804" v="1912" actId="164"/>
          <ac:picMkLst>
            <pc:docMk/>
            <pc:sldMk cId="2745984827" sldId="282"/>
            <ac:picMk id="13" creationId="{BA96C652-A468-442A-1BDA-89D9F662D3C7}"/>
          </ac:picMkLst>
        </pc:picChg>
        <pc:picChg chg="add mod">
          <ac:chgData name="Federica Moretti" userId="f0f234b9-1395-4d22-98c6-03b8971b9897" providerId="ADAL" clId="{12F7FEB4-ACC7-A141-BAEE-1D834D640172}" dt="2024-09-04T09:38:09.804" v="1912" actId="164"/>
          <ac:picMkLst>
            <pc:docMk/>
            <pc:sldMk cId="2745984827" sldId="282"/>
            <ac:picMk id="15" creationId="{D66C6099-6214-94D6-73FA-78282E2977F4}"/>
          </ac:picMkLst>
        </pc:picChg>
        <pc:picChg chg="add mod">
          <ac:chgData name="Federica Moretti" userId="f0f234b9-1395-4d22-98c6-03b8971b9897" providerId="ADAL" clId="{12F7FEB4-ACC7-A141-BAEE-1D834D640172}" dt="2024-09-04T09:38:09.804" v="1912" actId="164"/>
          <ac:picMkLst>
            <pc:docMk/>
            <pc:sldMk cId="2745984827" sldId="282"/>
            <ac:picMk id="17" creationId="{B10DBD09-3FED-1F59-093D-4424018FAF92}"/>
          </ac:picMkLst>
        </pc:picChg>
        <pc:picChg chg="add mod">
          <ac:chgData name="Federica Moretti" userId="f0f234b9-1395-4d22-98c6-03b8971b9897" providerId="ADAL" clId="{12F7FEB4-ACC7-A141-BAEE-1D834D640172}" dt="2024-09-04T09:38:09.804" v="1912" actId="164"/>
          <ac:picMkLst>
            <pc:docMk/>
            <pc:sldMk cId="2745984827" sldId="282"/>
            <ac:picMk id="19" creationId="{F5B8A1E4-E563-B51A-48D3-997F49479C2A}"/>
          </ac:picMkLst>
        </pc:picChg>
        <pc:picChg chg="add del mod">
          <ac:chgData name="Federica Moretti" userId="f0f234b9-1395-4d22-98c6-03b8971b9897" providerId="ADAL" clId="{12F7FEB4-ACC7-A141-BAEE-1D834D640172}" dt="2024-09-04T08:59:33.141" v="1198" actId="478"/>
          <ac:picMkLst>
            <pc:docMk/>
            <pc:sldMk cId="2745984827" sldId="282"/>
            <ac:picMk id="21" creationId="{F87BBB8D-0728-CC21-7531-3D404BFD1AF8}"/>
          </ac:picMkLst>
        </pc:picChg>
        <pc:picChg chg="add mod">
          <ac:chgData name="Federica Moretti" userId="f0f234b9-1395-4d22-98c6-03b8971b9897" providerId="ADAL" clId="{12F7FEB4-ACC7-A141-BAEE-1D834D640172}" dt="2024-09-04T09:38:09.804" v="1912" actId="164"/>
          <ac:picMkLst>
            <pc:docMk/>
            <pc:sldMk cId="2745984827" sldId="282"/>
            <ac:picMk id="22" creationId="{BC764802-06E0-F7DC-CF6C-C96E2BAC2DD7}"/>
          </ac:picMkLst>
        </pc:picChg>
        <pc:picChg chg="add mod">
          <ac:chgData name="Federica Moretti" userId="f0f234b9-1395-4d22-98c6-03b8971b9897" providerId="ADAL" clId="{12F7FEB4-ACC7-A141-BAEE-1D834D640172}" dt="2024-09-04T09:38:09.804" v="1912" actId="164"/>
          <ac:picMkLst>
            <pc:docMk/>
            <pc:sldMk cId="2745984827" sldId="282"/>
            <ac:picMk id="25" creationId="{83BEFDA0-D12B-E752-6F8E-BAB1D1AACFEB}"/>
          </ac:picMkLst>
        </pc:picChg>
        <pc:picChg chg="add mod">
          <ac:chgData name="Federica Moretti" userId="f0f234b9-1395-4d22-98c6-03b8971b9897" providerId="ADAL" clId="{12F7FEB4-ACC7-A141-BAEE-1D834D640172}" dt="2024-09-04T10:41:40.341" v="3928" actId="1038"/>
          <ac:picMkLst>
            <pc:docMk/>
            <pc:sldMk cId="2745984827" sldId="282"/>
            <ac:picMk id="28" creationId="{50EE91E0-3727-AA55-4DA6-011F9C79804E}"/>
          </ac:picMkLst>
        </pc:picChg>
      </pc:sldChg>
      <pc:sldChg chg="addSp delSp modSp del mod">
        <pc:chgData name="Federica Moretti" userId="f0f234b9-1395-4d22-98c6-03b8971b9897" providerId="ADAL" clId="{12F7FEB4-ACC7-A141-BAEE-1D834D640172}" dt="2024-09-05T10:56:55.437" v="11183" actId="2696"/>
        <pc:sldMkLst>
          <pc:docMk/>
          <pc:sldMk cId="1399351544" sldId="283"/>
        </pc:sldMkLst>
        <pc:spChg chg="del">
          <ac:chgData name="Federica Moretti" userId="f0f234b9-1395-4d22-98c6-03b8971b9897" providerId="ADAL" clId="{12F7FEB4-ACC7-A141-BAEE-1D834D640172}" dt="2024-09-04T10:13:48.893" v="3519" actId="478"/>
          <ac:spMkLst>
            <pc:docMk/>
            <pc:sldMk cId="1399351544" sldId="283"/>
            <ac:spMk id="5" creationId="{BDA59991-E45E-B603-3AAD-6E3CB93EF755}"/>
          </ac:spMkLst>
        </pc:spChg>
        <pc:spChg chg="del">
          <ac:chgData name="Federica Moretti" userId="f0f234b9-1395-4d22-98c6-03b8971b9897" providerId="ADAL" clId="{12F7FEB4-ACC7-A141-BAEE-1D834D640172}" dt="2024-09-04T10:49:32.096" v="4378" actId="478"/>
          <ac:spMkLst>
            <pc:docMk/>
            <pc:sldMk cId="1399351544" sldId="283"/>
            <ac:spMk id="6" creationId="{C8007B3A-C6E1-7357-F097-D01675D101E0}"/>
          </ac:spMkLst>
        </pc:spChg>
        <pc:graphicFrameChg chg="add mod modGraphic">
          <ac:chgData name="Federica Moretti" userId="f0f234b9-1395-4d22-98c6-03b8971b9897" providerId="ADAL" clId="{12F7FEB4-ACC7-A141-BAEE-1D834D640172}" dt="2024-09-04T10:53:14.226" v="4443" actId="14100"/>
          <ac:graphicFrameMkLst>
            <pc:docMk/>
            <pc:sldMk cId="1399351544" sldId="283"/>
            <ac:graphicFrameMk id="3" creationId="{2053CF46-5722-39F8-A8C5-1E3DAF8C7F32}"/>
          </ac:graphicFrameMkLst>
        </pc:graphicFrameChg>
        <pc:picChg chg="add del mod">
          <ac:chgData name="Federica Moretti" userId="f0f234b9-1395-4d22-98c6-03b8971b9897" providerId="ADAL" clId="{12F7FEB4-ACC7-A141-BAEE-1D834D640172}" dt="2024-09-04T10:49:05.703" v="4369" actId="478"/>
          <ac:picMkLst>
            <pc:docMk/>
            <pc:sldMk cId="1399351544" sldId="283"/>
            <ac:picMk id="2" creationId="{AA4898BF-4CF8-E99F-5F94-55AAE9BE8BCE}"/>
          </ac:picMkLst>
        </pc:picChg>
      </pc:sldChg>
      <pc:sldChg chg="del">
        <pc:chgData name="Federica Moretti" userId="f0f234b9-1395-4d22-98c6-03b8971b9897" providerId="ADAL" clId="{12F7FEB4-ACC7-A141-BAEE-1D834D640172}" dt="2024-09-05T10:58:21.306" v="11217" actId="2696"/>
        <pc:sldMkLst>
          <pc:docMk/>
          <pc:sldMk cId="4210864597" sldId="285"/>
        </pc:sldMkLst>
      </pc:sldChg>
      <pc:sldChg chg="modSp del mod">
        <pc:chgData name="Federica Moretti" userId="f0f234b9-1395-4d22-98c6-03b8971b9897" providerId="ADAL" clId="{12F7FEB4-ACC7-A141-BAEE-1D834D640172}" dt="2024-09-05T10:56:58.615" v="11184" actId="2696"/>
        <pc:sldMkLst>
          <pc:docMk/>
          <pc:sldMk cId="1761483561" sldId="286"/>
        </pc:sldMkLst>
        <pc:spChg chg="mod">
          <ac:chgData name="Federica Moretti" userId="f0f234b9-1395-4d22-98c6-03b8971b9897" providerId="ADAL" clId="{12F7FEB4-ACC7-A141-BAEE-1D834D640172}" dt="2024-09-04T08:34:44.342" v="537" actId="207"/>
          <ac:spMkLst>
            <pc:docMk/>
            <pc:sldMk cId="1761483561" sldId="286"/>
            <ac:spMk id="9" creationId="{D4D82FC6-D614-ABB6-44A0-85D622D6F6DD}"/>
          </ac:spMkLst>
        </pc:spChg>
      </pc:sldChg>
      <pc:sldChg chg="modSp mod">
        <pc:chgData name="Federica Moretti" userId="f0f234b9-1395-4d22-98c6-03b8971b9897" providerId="ADAL" clId="{12F7FEB4-ACC7-A141-BAEE-1D834D640172}" dt="2024-09-05T10:58:12.228" v="11215" actId="20577"/>
        <pc:sldMkLst>
          <pc:docMk/>
          <pc:sldMk cId="1188275895" sldId="287"/>
        </pc:sldMkLst>
        <pc:spChg chg="mod">
          <ac:chgData name="Federica Moretti" userId="f0f234b9-1395-4d22-98c6-03b8971b9897" providerId="ADAL" clId="{12F7FEB4-ACC7-A141-BAEE-1D834D640172}" dt="2024-09-05T10:58:12.228" v="11215" actId="20577"/>
          <ac:spMkLst>
            <pc:docMk/>
            <pc:sldMk cId="1188275895" sldId="287"/>
            <ac:spMk id="2" creationId="{3B669257-AFA7-4DAE-565E-E61A771816A9}"/>
          </ac:spMkLst>
        </pc:spChg>
      </pc:sldChg>
      <pc:sldChg chg="modSp mod ord">
        <pc:chgData name="Federica Moretti" userId="f0f234b9-1395-4d22-98c6-03b8971b9897" providerId="ADAL" clId="{12F7FEB4-ACC7-A141-BAEE-1D834D640172}" dt="2024-09-04T12:37:01.170" v="4889" actId="20578"/>
        <pc:sldMkLst>
          <pc:docMk/>
          <pc:sldMk cId="899275892" sldId="288"/>
        </pc:sldMkLst>
        <pc:spChg chg="mod">
          <ac:chgData name="Federica Moretti" userId="f0f234b9-1395-4d22-98c6-03b8971b9897" providerId="ADAL" clId="{12F7FEB4-ACC7-A141-BAEE-1D834D640172}" dt="2024-09-04T11:02:21.403" v="4597" actId="20577"/>
          <ac:spMkLst>
            <pc:docMk/>
            <pc:sldMk cId="899275892" sldId="288"/>
            <ac:spMk id="3" creationId="{D1DCD145-1F22-F774-C18B-886EBBF9A7C0}"/>
          </ac:spMkLst>
        </pc:spChg>
      </pc:sldChg>
      <pc:sldChg chg="modSp mod ord">
        <pc:chgData name="Federica Moretti" userId="f0f234b9-1395-4d22-98c6-03b8971b9897" providerId="ADAL" clId="{12F7FEB4-ACC7-A141-BAEE-1D834D640172}" dt="2024-09-04T11:02:42.151" v="4638" actId="20577"/>
        <pc:sldMkLst>
          <pc:docMk/>
          <pc:sldMk cId="3373951072" sldId="289"/>
        </pc:sldMkLst>
        <pc:spChg chg="mod">
          <ac:chgData name="Federica Moretti" userId="f0f234b9-1395-4d22-98c6-03b8971b9897" providerId="ADAL" clId="{12F7FEB4-ACC7-A141-BAEE-1D834D640172}" dt="2024-09-04T11:02:42.151" v="4638" actId="20577"/>
          <ac:spMkLst>
            <pc:docMk/>
            <pc:sldMk cId="3373951072" sldId="289"/>
            <ac:spMk id="2" creationId="{75C60B32-C280-EDF3-794C-7D23370BA082}"/>
          </ac:spMkLst>
        </pc:spChg>
      </pc:sldChg>
      <pc:sldChg chg="addSp delSp modSp mod">
        <pc:chgData name="Federica Moretti" userId="f0f234b9-1395-4d22-98c6-03b8971b9897" providerId="ADAL" clId="{12F7FEB4-ACC7-A141-BAEE-1D834D640172}" dt="2024-09-04T07:46:59.585" v="243" actId="478"/>
        <pc:sldMkLst>
          <pc:docMk/>
          <pc:sldMk cId="3257888626" sldId="290"/>
        </pc:sldMkLst>
        <pc:spChg chg="add del mod">
          <ac:chgData name="Federica Moretti" userId="f0f234b9-1395-4d22-98c6-03b8971b9897" providerId="ADAL" clId="{12F7FEB4-ACC7-A141-BAEE-1D834D640172}" dt="2024-09-04T07:46:59.585" v="243" actId="478"/>
          <ac:spMkLst>
            <pc:docMk/>
            <pc:sldMk cId="3257888626" sldId="290"/>
            <ac:spMk id="3" creationId="{EDCB19A4-DDC6-88D0-A484-6BC099D5546A}"/>
          </ac:spMkLst>
        </pc:spChg>
      </pc:sldChg>
      <pc:sldChg chg="addSp delSp modSp mod">
        <pc:chgData name="Federica Moretti" userId="f0f234b9-1395-4d22-98c6-03b8971b9897" providerId="ADAL" clId="{12F7FEB4-ACC7-A141-BAEE-1D834D640172}" dt="2024-09-04T07:47:33.681" v="255" actId="20577"/>
        <pc:sldMkLst>
          <pc:docMk/>
          <pc:sldMk cId="4039128232" sldId="291"/>
        </pc:sldMkLst>
        <pc:spChg chg="mod">
          <ac:chgData name="Federica Moretti" userId="f0f234b9-1395-4d22-98c6-03b8971b9897" providerId="ADAL" clId="{12F7FEB4-ACC7-A141-BAEE-1D834D640172}" dt="2024-09-04T07:46:07.032" v="236" actId="14100"/>
          <ac:spMkLst>
            <pc:docMk/>
            <pc:sldMk cId="4039128232" sldId="291"/>
            <ac:spMk id="4" creationId="{0B0F6C68-374E-CD45-75C6-A598D4F129F5}"/>
          </ac:spMkLst>
        </pc:spChg>
        <pc:spChg chg="mod">
          <ac:chgData name="Federica Moretti" userId="f0f234b9-1395-4d22-98c6-03b8971b9897" providerId="ADAL" clId="{12F7FEB4-ACC7-A141-BAEE-1D834D640172}" dt="2024-09-04T07:47:33.681" v="255" actId="20577"/>
          <ac:spMkLst>
            <pc:docMk/>
            <pc:sldMk cId="4039128232" sldId="291"/>
            <ac:spMk id="5" creationId="{73AB6844-6618-9370-8B7A-6CB35E7146BA}"/>
          </ac:spMkLst>
        </pc:spChg>
        <pc:spChg chg="add del mod">
          <ac:chgData name="Federica Moretti" userId="f0f234b9-1395-4d22-98c6-03b8971b9897" providerId="ADAL" clId="{12F7FEB4-ACC7-A141-BAEE-1D834D640172}" dt="2024-09-04T07:38:16.335" v="150" actId="478"/>
          <ac:spMkLst>
            <pc:docMk/>
            <pc:sldMk cId="4039128232" sldId="291"/>
            <ac:spMk id="6" creationId="{E3BA9885-82AA-6154-5A70-B3E4B202B9DD}"/>
          </ac:spMkLst>
        </pc:spChg>
        <pc:spChg chg="add del mod">
          <ac:chgData name="Federica Moretti" userId="f0f234b9-1395-4d22-98c6-03b8971b9897" providerId="ADAL" clId="{12F7FEB4-ACC7-A141-BAEE-1D834D640172}" dt="2024-09-04T07:38:31.048" v="154" actId="478"/>
          <ac:spMkLst>
            <pc:docMk/>
            <pc:sldMk cId="4039128232" sldId="291"/>
            <ac:spMk id="8" creationId="{ACCCA771-34A3-77A4-03B4-D771025CB091}"/>
          </ac:spMkLst>
        </pc:spChg>
        <pc:spChg chg="add mod">
          <ac:chgData name="Federica Moretti" userId="f0f234b9-1395-4d22-98c6-03b8971b9897" providerId="ADAL" clId="{12F7FEB4-ACC7-A141-BAEE-1D834D640172}" dt="2024-09-04T07:47:07.247" v="244" actId="207"/>
          <ac:spMkLst>
            <pc:docMk/>
            <pc:sldMk cId="4039128232" sldId="291"/>
            <ac:spMk id="9" creationId="{7FEF35D5-B589-63F4-33FA-0BE9F101D048}"/>
          </ac:spMkLst>
        </pc:spChg>
        <pc:picChg chg="mod">
          <ac:chgData name="Federica Moretti" userId="f0f234b9-1395-4d22-98c6-03b8971b9897" providerId="ADAL" clId="{12F7FEB4-ACC7-A141-BAEE-1D834D640172}" dt="2024-09-04T07:45:48.920" v="212" actId="1076"/>
          <ac:picMkLst>
            <pc:docMk/>
            <pc:sldMk cId="4039128232" sldId="291"/>
            <ac:picMk id="3" creationId="{6D8EE3D1-33C4-F66F-9BBA-7382915B93CF}"/>
          </ac:picMkLst>
        </pc:picChg>
      </pc:sldChg>
      <pc:sldChg chg="modSp add mod">
        <pc:chgData name="Federica Moretti" userId="f0f234b9-1395-4d22-98c6-03b8971b9897" providerId="ADAL" clId="{12F7FEB4-ACC7-A141-BAEE-1D834D640172}" dt="2024-09-04T07:51:09.529" v="296" actId="121"/>
        <pc:sldMkLst>
          <pc:docMk/>
          <pc:sldMk cId="2106797799" sldId="293"/>
        </pc:sldMkLst>
        <pc:spChg chg="mod">
          <ac:chgData name="Federica Moretti" userId="f0f234b9-1395-4d22-98c6-03b8971b9897" providerId="ADAL" clId="{12F7FEB4-ACC7-A141-BAEE-1D834D640172}" dt="2024-09-04T07:51:09.529" v="296" actId="121"/>
          <ac:spMkLst>
            <pc:docMk/>
            <pc:sldMk cId="2106797799" sldId="293"/>
            <ac:spMk id="4" creationId="{5B9098E4-E3E7-407A-DA3A-7D068858CF15}"/>
          </ac:spMkLst>
        </pc:spChg>
      </pc:sldChg>
      <pc:sldChg chg="addSp delSp modSp add mod">
        <pc:chgData name="Federica Moretti" userId="f0f234b9-1395-4d22-98c6-03b8971b9897" providerId="ADAL" clId="{12F7FEB4-ACC7-A141-BAEE-1D834D640172}" dt="2024-09-05T08:50:35.037" v="9625" actId="20577"/>
        <pc:sldMkLst>
          <pc:docMk/>
          <pc:sldMk cId="4058601412" sldId="294"/>
        </pc:sldMkLst>
        <pc:spChg chg="mod">
          <ac:chgData name="Federica Moretti" userId="f0f234b9-1395-4d22-98c6-03b8971b9897" providerId="ADAL" clId="{12F7FEB4-ACC7-A141-BAEE-1D834D640172}" dt="2024-09-04T09:59:49.708" v="2724" actId="14100"/>
          <ac:spMkLst>
            <pc:docMk/>
            <pc:sldMk cId="4058601412" sldId="294"/>
            <ac:spMk id="2" creationId="{50B5F621-FC7F-1CEE-0630-A57BD2C1E135}"/>
          </ac:spMkLst>
        </pc:spChg>
        <pc:spChg chg="del">
          <ac:chgData name="Federica Moretti" userId="f0f234b9-1395-4d22-98c6-03b8971b9897" providerId="ADAL" clId="{12F7FEB4-ACC7-A141-BAEE-1D834D640172}" dt="2024-09-04T09:07:01.757" v="1686" actId="478"/>
          <ac:spMkLst>
            <pc:docMk/>
            <pc:sldMk cId="4058601412" sldId="294"/>
            <ac:spMk id="3" creationId="{2BC5B32B-2E94-AE58-CB5C-D37FE1586D16}"/>
          </ac:spMkLst>
        </pc:spChg>
        <pc:spChg chg="add mod">
          <ac:chgData name="Federica Moretti" userId="f0f234b9-1395-4d22-98c6-03b8971b9897" providerId="ADAL" clId="{12F7FEB4-ACC7-A141-BAEE-1D834D640172}" dt="2024-09-05T08:50:35.037" v="9625" actId="20577"/>
          <ac:spMkLst>
            <pc:docMk/>
            <pc:sldMk cId="4058601412" sldId="294"/>
            <ac:spMk id="4" creationId="{D3115036-3A38-7AB0-7DFD-A4B6ED161E73}"/>
          </ac:spMkLst>
        </pc:spChg>
        <pc:spChg chg="add del mod">
          <ac:chgData name="Federica Moretti" userId="f0f234b9-1395-4d22-98c6-03b8971b9897" providerId="ADAL" clId="{12F7FEB4-ACC7-A141-BAEE-1D834D640172}" dt="2024-09-04T09:38:14.556" v="1914"/>
          <ac:spMkLst>
            <pc:docMk/>
            <pc:sldMk cId="4058601412" sldId="294"/>
            <ac:spMk id="6" creationId="{87676AD2-B80D-DD5F-AD9F-1ADEF3B1E9CB}"/>
          </ac:spMkLst>
        </pc:spChg>
        <pc:spChg chg="add mod">
          <ac:chgData name="Federica Moretti" userId="f0f234b9-1395-4d22-98c6-03b8971b9897" providerId="ADAL" clId="{12F7FEB4-ACC7-A141-BAEE-1D834D640172}" dt="2024-09-04T09:41:04.345" v="1943" actId="164"/>
          <ac:spMkLst>
            <pc:docMk/>
            <pc:sldMk cId="4058601412" sldId="294"/>
            <ac:spMk id="7" creationId="{63BCC221-6F8B-1E56-6C87-1116FE008626}"/>
          </ac:spMkLst>
        </pc:spChg>
        <pc:spChg chg="add mod">
          <ac:chgData name="Federica Moretti" userId="f0f234b9-1395-4d22-98c6-03b8971b9897" providerId="ADAL" clId="{12F7FEB4-ACC7-A141-BAEE-1D834D640172}" dt="2024-09-04T09:41:47.290" v="1950" actId="208"/>
          <ac:spMkLst>
            <pc:docMk/>
            <pc:sldMk cId="4058601412" sldId="294"/>
            <ac:spMk id="8" creationId="{5FED7D91-4A68-B60B-779F-96D04BD00E14}"/>
          </ac:spMkLst>
        </pc:spChg>
        <pc:spChg chg="add mod">
          <ac:chgData name="Federica Moretti" userId="f0f234b9-1395-4d22-98c6-03b8971b9897" providerId="ADAL" clId="{12F7FEB4-ACC7-A141-BAEE-1D834D640172}" dt="2024-09-04T09:41:47.290" v="1950" actId="208"/>
          <ac:spMkLst>
            <pc:docMk/>
            <pc:sldMk cId="4058601412" sldId="294"/>
            <ac:spMk id="9" creationId="{00797BDD-9A4F-A626-65C2-890D4DB58B06}"/>
          </ac:spMkLst>
        </pc:spChg>
        <pc:spChg chg="add mod">
          <ac:chgData name="Federica Moretti" userId="f0f234b9-1395-4d22-98c6-03b8971b9897" providerId="ADAL" clId="{12F7FEB4-ACC7-A141-BAEE-1D834D640172}" dt="2024-09-04T09:41:47.290" v="1950" actId="208"/>
          <ac:spMkLst>
            <pc:docMk/>
            <pc:sldMk cId="4058601412" sldId="294"/>
            <ac:spMk id="10" creationId="{F1B7BB7B-51D1-4FBE-F098-E3E20425828F}"/>
          </ac:spMkLst>
        </pc:spChg>
        <pc:spChg chg="add mod">
          <ac:chgData name="Federica Moretti" userId="f0f234b9-1395-4d22-98c6-03b8971b9897" providerId="ADAL" clId="{12F7FEB4-ACC7-A141-BAEE-1D834D640172}" dt="2024-09-04T09:41:47.290" v="1950" actId="208"/>
          <ac:spMkLst>
            <pc:docMk/>
            <pc:sldMk cId="4058601412" sldId="294"/>
            <ac:spMk id="11" creationId="{1A55CA0E-668D-6FFF-D9B9-92CA0B4FF8BF}"/>
          </ac:spMkLst>
        </pc:spChg>
        <pc:spChg chg="add mod">
          <ac:chgData name="Federica Moretti" userId="f0f234b9-1395-4d22-98c6-03b8971b9897" providerId="ADAL" clId="{12F7FEB4-ACC7-A141-BAEE-1D834D640172}" dt="2024-09-04T09:48:59.885" v="2389" actId="14100"/>
          <ac:spMkLst>
            <pc:docMk/>
            <pc:sldMk cId="4058601412" sldId="294"/>
            <ac:spMk id="12" creationId="{E49A2451-1001-C698-3F5A-359D0E0E2325}"/>
          </ac:spMkLst>
        </pc:spChg>
        <pc:spChg chg="mod">
          <ac:chgData name="Federica Moretti" userId="f0f234b9-1395-4d22-98c6-03b8971b9897" providerId="ADAL" clId="{12F7FEB4-ACC7-A141-BAEE-1D834D640172}" dt="2024-09-04T09:41:21.256" v="1947"/>
          <ac:spMkLst>
            <pc:docMk/>
            <pc:sldMk cId="4058601412" sldId="294"/>
            <ac:spMk id="16" creationId="{1B0B1F1F-5AF5-DCCE-056B-36FB678C81DF}"/>
          </ac:spMkLst>
        </pc:spChg>
        <pc:spChg chg="mod">
          <ac:chgData name="Federica Moretti" userId="f0f234b9-1395-4d22-98c6-03b8971b9897" providerId="ADAL" clId="{12F7FEB4-ACC7-A141-BAEE-1D834D640172}" dt="2024-09-04T09:41:21.256" v="1947"/>
          <ac:spMkLst>
            <pc:docMk/>
            <pc:sldMk cId="4058601412" sldId="294"/>
            <ac:spMk id="17" creationId="{23EB317E-1BA5-97A0-6DF0-54341AFF3BAE}"/>
          </ac:spMkLst>
        </pc:spChg>
        <pc:spChg chg="mod">
          <ac:chgData name="Federica Moretti" userId="f0f234b9-1395-4d22-98c6-03b8971b9897" providerId="ADAL" clId="{12F7FEB4-ACC7-A141-BAEE-1D834D640172}" dt="2024-09-04T09:41:21.256" v="1947"/>
          <ac:spMkLst>
            <pc:docMk/>
            <pc:sldMk cId="4058601412" sldId="294"/>
            <ac:spMk id="18" creationId="{5985EDF6-B848-3D7B-E0CA-1BF63101A0C2}"/>
          </ac:spMkLst>
        </pc:spChg>
        <pc:spChg chg="mod">
          <ac:chgData name="Federica Moretti" userId="f0f234b9-1395-4d22-98c6-03b8971b9897" providerId="ADAL" clId="{12F7FEB4-ACC7-A141-BAEE-1D834D640172}" dt="2024-09-04T09:41:21.256" v="1947"/>
          <ac:spMkLst>
            <pc:docMk/>
            <pc:sldMk cId="4058601412" sldId="294"/>
            <ac:spMk id="19" creationId="{4ACB2BA8-FA83-2640-D934-2143F97CE1CC}"/>
          </ac:spMkLst>
        </pc:spChg>
        <pc:spChg chg="mod">
          <ac:chgData name="Federica Moretti" userId="f0f234b9-1395-4d22-98c6-03b8971b9897" providerId="ADAL" clId="{12F7FEB4-ACC7-A141-BAEE-1D834D640172}" dt="2024-09-04T09:49:09.010" v="2390" actId="14100"/>
          <ac:spMkLst>
            <pc:docMk/>
            <pc:sldMk cId="4058601412" sldId="294"/>
            <ac:spMk id="20" creationId="{070FE072-3B4E-718D-F931-B91F077E91A2}"/>
          </ac:spMkLst>
        </pc:spChg>
        <pc:spChg chg="add mod">
          <ac:chgData name="Federica Moretti" userId="f0f234b9-1395-4d22-98c6-03b8971b9897" providerId="ADAL" clId="{12F7FEB4-ACC7-A141-BAEE-1D834D640172}" dt="2024-09-04T09:50:39.989" v="2402" actId="164"/>
          <ac:spMkLst>
            <pc:docMk/>
            <pc:sldMk cId="4058601412" sldId="294"/>
            <ac:spMk id="21" creationId="{5F1A74BE-B509-B5E5-08BE-91B09EB6695C}"/>
          </ac:spMkLst>
        </pc:spChg>
        <pc:spChg chg="add mod">
          <ac:chgData name="Federica Moretti" userId="f0f234b9-1395-4d22-98c6-03b8971b9897" providerId="ADAL" clId="{12F7FEB4-ACC7-A141-BAEE-1D834D640172}" dt="2024-09-04T09:50:34.388" v="2401" actId="164"/>
          <ac:spMkLst>
            <pc:docMk/>
            <pc:sldMk cId="4058601412" sldId="294"/>
            <ac:spMk id="22" creationId="{2F81CA8D-F312-D87C-4287-3E98A4B4F010}"/>
          </ac:spMkLst>
        </pc:spChg>
        <pc:spChg chg="add del">
          <ac:chgData name="Federica Moretti" userId="f0f234b9-1395-4d22-98c6-03b8971b9897" providerId="ADAL" clId="{12F7FEB4-ACC7-A141-BAEE-1D834D640172}" dt="2024-09-04T09:52:42.231" v="2451" actId="478"/>
          <ac:spMkLst>
            <pc:docMk/>
            <pc:sldMk cId="4058601412" sldId="294"/>
            <ac:spMk id="25" creationId="{E2A53926-889B-2092-E9AD-0F43F7BCCDA6}"/>
          </ac:spMkLst>
        </pc:spChg>
        <pc:spChg chg="add mod">
          <ac:chgData name="Federica Moretti" userId="f0f234b9-1395-4d22-98c6-03b8971b9897" providerId="ADAL" clId="{12F7FEB4-ACC7-A141-BAEE-1D834D640172}" dt="2024-09-04T09:59:17.732" v="2669" actId="164"/>
          <ac:spMkLst>
            <pc:docMk/>
            <pc:sldMk cId="4058601412" sldId="294"/>
            <ac:spMk id="29" creationId="{89BA1D61-909A-BA0B-2B6D-D84E3D89B376}"/>
          </ac:spMkLst>
        </pc:spChg>
        <pc:spChg chg="add mod">
          <ac:chgData name="Federica Moretti" userId="f0f234b9-1395-4d22-98c6-03b8971b9897" providerId="ADAL" clId="{12F7FEB4-ACC7-A141-BAEE-1D834D640172}" dt="2024-09-04T09:59:17.732" v="2669" actId="164"/>
          <ac:spMkLst>
            <pc:docMk/>
            <pc:sldMk cId="4058601412" sldId="294"/>
            <ac:spMk id="30" creationId="{9C3802C9-14A2-B97C-F036-BD19B5F0F855}"/>
          </ac:spMkLst>
        </pc:spChg>
        <pc:spChg chg="add del mod">
          <ac:chgData name="Federica Moretti" userId="f0f234b9-1395-4d22-98c6-03b8971b9897" providerId="ADAL" clId="{12F7FEB4-ACC7-A141-BAEE-1D834D640172}" dt="2024-09-04T09:59:54.542" v="2726"/>
          <ac:spMkLst>
            <pc:docMk/>
            <pc:sldMk cId="4058601412" sldId="294"/>
            <ac:spMk id="33" creationId="{A8181B03-6CA9-BB8A-E21F-6368AE14B3AF}"/>
          </ac:spMkLst>
        </pc:spChg>
        <pc:spChg chg="add del mod">
          <ac:chgData name="Federica Moretti" userId="f0f234b9-1395-4d22-98c6-03b8971b9897" providerId="ADAL" clId="{12F7FEB4-ACC7-A141-BAEE-1D834D640172}" dt="2024-09-04T10:06:09.974" v="2834" actId="478"/>
          <ac:spMkLst>
            <pc:docMk/>
            <pc:sldMk cId="4058601412" sldId="294"/>
            <ac:spMk id="35" creationId="{9F4A9AB7-694A-4AF0-188A-9E06C9618F11}"/>
          </ac:spMkLst>
        </pc:spChg>
        <pc:spChg chg="add mod">
          <ac:chgData name="Federica Moretti" userId="f0f234b9-1395-4d22-98c6-03b8971b9897" providerId="ADAL" clId="{12F7FEB4-ACC7-A141-BAEE-1D834D640172}" dt="2024-09-04T10:04:23.484" v="2783" actId="208"/>
          <ac:spMkLst>
            <pc:docMk/>
            <pc:sldMk cId="4058601412" sldId="294"/>
            <ac:spMk id="36" creationId="{41747693-54E4-7523-8D0F-5B83F94FB488}"/>
          </ac:spMkLst>
        </pc:spChg>
        <pc:spChg chg="add mod">
          <ac:chgData name="Federica Moretti" userId="f0f234b9-1395-4d22-98c6-03b8971b9897" providerId="ADAL" clId="{12F7FEB4-ACC7-A141-BAEE-1D834D640172}" dt="2024-09-04T19:21:05.152" v="7863" actId="20577"/>
          <ac:spMkLst>
            <pc:docMk/>
            <pc:sldMk cId="4058601412" sldId="294"/>
            <ac:spMk id="37" creationId="{23B8EA9B-B970-0772-7909-D0002010D6B1}"/>
          </ac:spMkLst>
        </pc:spChg>
        <pc:spChg chg="add mod">
          <ac:chgData name="Federica Moretti" userId="f0f234b9-1395-4d22-98c6-03b8971b9897" providerId="ADAL" clId="{12F7FEB4-ACC7-A141-BAEE-1D834D640172}" dt="2024-09-04T19:20:58.703" v="7861" actId="20577"/>
          <ac:spMkLst>
            <pc:docMk/>
            <pc:sldMk cId="4058601412" sldId="294"/>
            <ac:spMk id="38" creationId="{0D127A00-14A9-AB4E-0037-8C9701329745}"/>
          </ac:spMkLst>
        </pc:spChg>
        <pc:spChg chg="add mod">
          <ac:chgData name="Federica Moretti" userId="f0f234b9-1395-4d22-98c6-03b8971b9897" providerId="ADAL" clId="{12F7FEB4-ACC7-A141-BAEE-1D834D640172}" dt="2024-09-04T10:13:10.559" v="3492" actId="1038"/>
          <ac:spMkLst>
            <pc:docMk/>
            <pc:sldMk cId="4058601412" sldId="294"/>
            <ac:spMk id="40" creationId="{E4C0A377-9109-E9BF-29A3-ACC31BEA5E69}"/>
          </ac:spMkLst>
        </pc:spChg>
        <pc:spChg chg="add mod">
          <ac:chgData name="Federica Moretti" userId="f0f234b9-1395-4d22-98c6-03b8971b9897" providerId="ADAL" clId="{12F7FEB4-ACC7-A141-BAEE-1D834D640172}" dt="2024-09-04T10:09:04.029" v="2873"/>
          <ac:spMkLst>
            <pc:docMk/>
            <pc:sldMk cId="4058601412" sldId="294"/>
            <ac:spMk id="41" creationId="{099F0B07-AB0C-09DE-6C7F-16C72ECF04B7}"/>
          </ac:spMkLst>
        </pc:spChg>
        <pc:spChg chg="add mod">
          <ac:chgData name="Federica Moretti" userId="f0f234b9-1395-4d22-98c6-03b8971b9897" providerId="ADAL" clId="{12F7FEB4-ACC7-A141-BAEE-1D834D640172}" dt="2024-09-04T10:12:16.757" v="3170" actId="208"/>
          <ac:spMkLst>
            <pc:docMk/>
            <pc:sldMk cId="4058601412" sldId="294"/>
            <ac:spMk id="42" creationId="{05FD266F-4CFB-F10C-8E24-61D6236A6230}"/>
          </ac:spMkLst>
        </pc:spChg>
        <pc:spChg chg="add mod">
          <ac:chgData name="Federica Moretti" userId="f0f234b9-1395-4d22-98c6-03b8971b9897" providerId="ADAL" clId="{12F7FEB4-ACC7-A141-BAEE-1D834D640172}" dt="2024-09-04T10:12:30.489" v="3249" actId="207"/>
          <ac:spMkLst>
            <pc:docMk/>
            <pc:sldMk cId="4058601412" sldId="294"/>
            <ac:spMk id="43" creationId="{D587D2F4-8503-AC31-F5C3-9688CE491DD3}"/>
          </ac:spMkLst>
        </pc:spChg>
        <pc:spChg chg="add mod">
          <ac:chgData name="Federica Moretti" userId="f0f234b9-1395-4d22-98c6-03b8971b9897" providerId="ADAL" clId="{12F7FEB4-ACC7-A141-BAEE-1D834D640172}" dt="2024-09-04T10:13:19.497" v="3518" actId="1037"/>
          <ac:spMkLst>
            <pc:docMk/>
            <pc:sldMk cId="4058601412" sldId="294"/>
            <ac:spMk id="44" creationId="{7C62DE50-BD61-78A1-4641-F29CAFCA701C}"/>
          </ac:spMkLst>
        </pc:spChg>
        <pc:grpChg chg="add mod">
          <ac:chgData name="Federica Moretti" userId="f0f234b9-1395-4d22-98c6-03b8971b9897" providerId="ADAL" clId="{12F7FEB4-ACC7-A141-BAEE-1D834D640172}" dt="2024-09-04T09:59:17.732" v="2669" actId="164"/>
          <ac:grpSpMkLst>
            <pc:docMk/>
            <pc:sldMk cId="4058601412" sldId="294"/>
            <ac:grpSpMk id="13" creationId="{FD9CCCD5-B60D-2246-FFBE-1A130A44870D}"/>
          </ac:grpSpMkLst>
        </pc:grpChg>
        <pc:grpChg chg="add mod">
          <ac:chgData name="Federica Moretti" userId="f0f234b9-1395-4d22-98c6-03b8971b9897" providerId="ADAL" clId="{12F7FEB4-ACC7-A141-BAEE-1D834D640172}" dt="2024-09-04T09:50:39.989" v="2402" actId="164"/>
          <ac:grpSpMkLst>
            <pc:docMk/>
            <pc:sldMk cId="4058601412" sldId="294"/>
            <ac:grpSpMk id="14" creationId="{A9AA8BFF-2D3F-1987-4633-CF601945AFE1}"/>
          </ac:grpSpMkLst>
        </pc:grpChg>
        <pc:grpChg chg="add mod">
          <ac:chgData name="Federica Moretti" userId="f0f234b9-1395-4d22-98c6-03b8971b9897" providerId="ADAL" clId="{12F7FEB4-ACC7-A141-BAEE-1D834D640172}" dt="2024-09-04T09:50:34.388" v="2401" actId="164"/>
          <ac:grpSpMkLst>
            <pc:docMk/>
            <pc:sldMk cId="4058601412" sldId="294"/>
            <ac:grpSpMk id="15" creationId="{82DBC29A-438C-2345-182B-A035E5509014}"/>
          </ac:grpSpMkLst>
        </pc:grpChg>
        <pc:grpChg chg="add mod">
          <ac:chgData name="Federica Moretti" userId="f0f234b9-1395-4d22-98c6-03b8971b9897" providerId="ADAL" clId="{12F7FEB4-ACC7-A141-BAEE-1D834D640172}" dt="2024-09-04T09:59:17.732" v="2669" actId="164"/>
          <ac:grpSpMkLst>
            <pc:docMk/>
            <pc:sldMk cId="4058601412" sldId="294"/>
            <ac:grpSpMk id="23" creationId="{494DD194-F991-1BE8-54B5-3284B2A55B9F}"/>
          </ac:grpSpMkLst>
        </pc:grpChg>
        <pc:grpChg chg="add mod">
          <ac:chgData name="Federica Moretti" userId="f0f234b9-1395-4d22-98c6-03b8971b9897" providerId="ADAL" clId="{12F7FEB4-ACC7-A141-BAEE-1D834D640172}" dt="2024-09-04T09:59:17.732" v="2669" actId="164"/>
          <ac:grpSpMkLst>
            <pc:docMk/>
            <pc:sldMk cId="4058601412" sldId="294"/>
            <ac:grpSpMk id="24" creationId="{7935B673-6EB5-E8B4-B700-E623A566D148}"/>
          </ac:grpSpMkLst>
        </pc:grpChg>
        <pc:grpChg chg="add mod">
          <ac:chgData name="Federica Moretti" userId="f0f234b9-1395-4d22-98c6-03b8971b9897" providerId="ADAL" clId="{12F7FEB4-ACC7-A141-BAEE-1D834D640172}" dt="2024-09-04T09:59:23.911" v="2711" actId="1036"/>
          <ac:grpSpMkLst>
            <pc:docMk/>
            <pc:sldMk cId="4058601412" sldId="294"/>
            <ac:grpSpMk id="32" creationId="{DE25AFD3-0612-D055-705E-2C73D3AF4805}"/>
          </ac:grpSpMkLst>
        </pc:grpChg>
        <pc:picChg chg="add mod">
          <ac:chgData name="Federica Moretti" userId="f0f234b9-1395-4d22-98c6-03b8971b9897" providerId="ADAL" clId="{12F7FEB4-ACC7-A141-BAEE-1D834D640172}" dt="2024-09-04T09:41:04.345" v="1943" actId="164"/>
          <ac:picMkLst>
            <pc:docMk/>
            <pc:sldMk cId="4058601412" sldId="294"/>
            <ac:picMk id="5" creationId="{8C36715A-89B2-85B3-C920-AB548B01EB3B}"/>
          </ac:picMkLst>
        </pc:picChg>
        <pc:picChg chg="add mod">
          <ac:chgData name="Federica Moretti" userId="f0f234b9-1395-4d22-98c6-03b8971b9897" providerId="ADAL" clId="{12F7FEB4-ACC7-A141-BAEE-1D834D640172}" dt="2024-09-04T09:59:17.732" v="2669" actId="164"/>
          <ac:picMkLst>
            <pc:docMk/>
            <pc:sldMk cId="4058601412" sldId="294"/>
            <ac:picMk id="27" creationId="{E02ADD86-E5A4-7103-7CCD-3AEE6E4F7B2A}"/>
          </ac:picMkLst>
        </pc:picChg>
        <pc:picChg chg="add mod">
          <ac:chgData name="Federica Moretti" userId="f0f234b9-1395-4d22-98c6-03b8971b9897" providerId="ADAL" clId="{12F7FEB4-ACC7-A141-BAEE-1D834D640172}" dt="2024-09-04T09:59:17.732" v="2669" actId="164"/>
          <ac:picMkLst>
            <pc:docMk/>
            <pc:sldMk cId="4058601412" sldId="294"/>
            <ac:picMk id="28" creationId="{15430436-F54C-F461-D00D-72685C42E6C0}"/>
          </ac:picMkLst>
        </pc:picChg>
        <pc:picChg chg="add mod">
          <ac:chgData name="Federica Moretti" userId="f0f234b9-1395-4d22-98c6-03b8971b9897" providerId="ADAL" clId="{12F7FEB4-ACC7-A141-BAEE-1D834D640172}" dt="2024-09-04T10:06:42.465" v="2845" actId="1076"/>
          <ac:picMkLst>
            <pc:docMk/>
            <pc:sldMk cId="4058601412" sldId="294"/>
            <ac:picMk id="31" creationId="{465B6745-6D25-FD95-8C40-63B867BF25B2}"/>
          </ac:picMkLst>
        </pc:picChg>
        <pc:picChg chg="add del mod">
          <ac:chgData name="Federica Moretti" userId="f0f234b9-1395-4d22-98c6-03b8971b9897" providerId="ADAL" clId="{12F7FEB4-ACC7-A141-BAEE-1D834D640172}" dt="2024-09-04T10:04:15.291" v="2782" actId="478"/>
          <ac:picMkLst>
            <pc:docMk/>
            <pc:sldMk cId="4058601412" sldId="294"/>
            <ac:picMk id="34" creationId="{F5274266-46AD-2812-8D63-60E317042A6F}"/>
          </ac:picMkLst>
        </pc:picChg>
        <pc:picChg chg="add del mod">
          <ac:chgData name="Federica Moretti" userId="f0f234b9-1395-4d22-98c6-03b8971b9897" providerId="ADAL" clId="{12F7FEB4-ACC7-A141-BAEE-1D834D640172}" dt="2024-09-04T10:08:12.867" v="2859" actId="478"/>
          <ac:picMkLst>
            <pc:docMk/>
            <pc:sldMk cId="4058601412" sldId="294"/>
            <ac:picMk id="39" creationId="{1D9973D6-7B88-7F38-9620-88701C47FFC6}"/>
          </ac:picMkLst>
        </pc:picChg>
        <pc:picChg chg="add mod">
          <ac:chgData name="Federica Moretti" userId="f0f234b9-1395-4d22-98c6-03b8971b9897" providerId="ADAL" clId="{12F7FEB4-ACC7-A141-BAEE-1D834D640172}" dt="2024-09-04T10:14:09.803" v="3524" actId="1076"/>
          <ac:picMkLst>
            <pc:docMk/>
            <pc:sldMk cId="4058601412" sldId="294"/>
            <ac:picMk id="45" creationId="{573AE441-D796-B197-84AC-E5F296BAC5BC}"/>
          </ac:picMkLst>
        </pc:picChg>
      </pc:sldChg>
      <pc:sldChg chg="addSp delSp modSp add mod">
        <pc:chgData name="Federica Moretti" userId="f0f234b9-1395-4d22-98c6-03b8971b9897" providerId="ADAL" clId="{12F7FEB4-ACC7-A141-BAEE-1D834D640172}" dt="2024-09-04T19:20:21.723" v="7858" actId="1076"/>
        <pc:sldMkLst>
          <pc:docMk/>
          <pc:sldMk cId="562067599" sldId="295"/>
        </pc:sldMkLst>
        <pc:spChg chg="mod">
          <ac:chgData name="Federica Moretti" userId="f0f234b9-1395-4d22-98c6-03b8971b9897" providerId="ADAL" clId="{12F7FEB4-ACC7-A141-BAEE-1D834D640172}" dt="2024-09-04T10:00:02.355" v="2731" actId="20577"/>
          <ac:spMkLst>
            <pc:docMk/>
            <pc:sldMk cId="562067599" sldId="295"/>
            <ac:spMk id="2" creationId="{43C09DC1-276E-25D6-FC51-A47BFD1A2171}"/>
          </ac:spMkLst>
        </pc:spChg>
        <pc:spChg chg="add mod">
          <ac:chgData name="Federica Moretti" userId="f0f234b9-1395-4d22-98c6-03b8971b9897" providerId="ADAL" clId="{12F7FEB4-ACC7-A141-BAEE-1D834D640172}" dt="2024-09-04T10:15:28.733" v="3545" actId="207"/>
          <ac:spMkLst>
            <pc:docMk/>
            <pc:sldMk cId="562067599" sldId="295"/>
            <ac:spMk id="3" creationId="{D7D918F1-BAC5-B6D3-A25C-23757A5AAAEE}"/>
          </ac:spMkLst>
        </pc:spChg>
        <pc:spChg chg="del">
          <ac:chgData name="Federica Moretti" userId="f0f234b9-1395-4d22-98c6-03b8971b9897" providerId="ADAL" clId="{12F7FEB4-ACC7-A141-BAEE-1D834D640172}" dt="2024-09-04T09:59:59.341" v="2728" actId="478"/>
          <ac:spMkLst>
            <pc:docMk/>
            <pc:sldMk cId="562067599" sldId="295"/>
            <ac:spMk id="4" creationId="{616625F5-4C2D-155E-5AE8-016ABD36BC7E}"/>
          </ac:spMkLst>
        </pc:spChg>
        <pc:spChg chg="add mod">
          <ac:chgData name="Federica Moretti" userId="f0f234b9-1395-4d22-98c6-03b8971b9897" providerId="ADAL" clId="{12F7FEB4-ACC7-A141-BAEE-1D834D640172}" dt="2024-09-04T10:29:30.745" v="3759" actId="20577"/>
          <ac:spMkLst>
            <pc:docMk/>
            <pc:sldMk cId="562067599" sldId="295"/>
            <ac:spMk id="6" creationId="{6EF4AEAD-31B5-DAA2-0D0D-2B7B8864F3FA}"/>
          </ac:spMkLst>
        </pc:spChg>
        <pc:spChg chg="add mod">
          <ac:chgData name="Federica Moretti" userId="f0f234b9-1395-4d22-98c6-03b8971b9897" providerId="ADAL" clId="{12F7FEB4-ACC7-A141-BAEE-1D834D640172}" dt="2024-09-04T10:39:38.350" v="3880" actId="2085"/>
          <ac:spMkLst>
            <pc:docMk/>
            <pc:sldMk cId="562067599" sldId="295"/>
            <ac:spMk id="38" creationId="{8AA64DAA-230B-9EFF-6C03-7DA7B73010AE}"/>
          </ac:spMkLst>
        </pc:spChg>
        <pc:spChg chg="add mod">
          <ac:chgData name="Federica Moretti" userId="f0f234b9-1395-4d22-98c6-03b8971b9897" providerId="ADAL" clId="{12F7FEB4-ACC7-A141-BAEE-1D834D640172}" dt="2024-09-04T10:42:13.484" v="3946" actId="1076"/>
          <ac:spMkLst>
            <pc:docMk/>
            <pc:sldMk cId="562067599" sldId="295"/>
            <ac:spMk id="39" creationId="{0E3A008B-4246-B54F-7B7E-A822257B7A6E}"/>
          </ac:spMkLst>
        </pc:spChg>
        <pc:spChg chg="add mod">
          <ac:chgData name="Federica Moretti" userId="f0f234b9-1395-4d22-98c6-03b8971b9897" providerId="ADAL" clId="{12F7FEB4-ACC7-A141-BAEE-1D834D640172}" dt="2024-09-04T10:43:24.725" v="4154" actId="1076"/>
          <ac:spMkLst>
            <pc:docMk/>
            <pc:sldMk cId="562067599" sldId="295"/>
            <ac:spMk id="40" creationId="{CF1CB19F-8559-7E36-F294-1D4B3F6664EE}"/>
          </ac:spMkLst>
        </pc:spChg>
        <pc:spChg chg="add del mod">
          <ac:chgData name="Federica Moretti" userId="f0f234b9-1395-4d22-98c6-03b8971b9897" providerId="ADAL" clId="{12F7FEB4-ACC7-A141-BAEE-1D834D640172}" dt="2024-09-04T10:44:39.463" v="4177" actId="478"/>
          <ac:spMkLst>
            <pc:docMk/>
            <pc:sldMk cId="562067599" sldId="295"/>
            <ac:spMk id="41" creationId="{335463AC-9898-94B4-2EF3-CC7E385C312C}"/>
          </ac:spMkLst>
        </pc:spChg>
        <pc:spChg chg="add mod">
          <ac:chgData name="Federica Moretti" userId="f0f234b9-1395-4d22-98c6-03b8971b9897" providerId="ADAL" clId="{12F7FEB4-ACC7-A141-BAEE-1D834D640172}" dt="2024-09-04T19:20:14.852" v="7857" actId="14100"/>
          <ac:spMkLst>
            <pc:docMk/>
            <pc:sldMk cId="562067599" sldId="295"/>
            <ac:spMk id="45" creationId="{1C258487-A240-1ED9-E1AF-A6BE2199976E}"/>
          </ac:spMkLst>
        </pc:spChg>
        <pc:grpChg chg="del">
          <ac:chgData name="Federica Moretti" userId="f0f234b9-1395-4d22-98c6-03b8971b9897" providerId="ADAL" clId="{12F7FEB4-ACC7-A141-BAEE-1D834D640172}" dt="2024-09-04T09:59:59.341" v="2728" actId="478"/>
          <ac:grpSpMkLst>
            <pc:docMk/>
            <pc:sldMk cId="562067599" sldId="295"/>
            <ac:grpSpMk id="32" creationId="{505EE37A-9309-5063-9EAC-14FE4531CC62}"/>
          </ac:grpSpMkLst>
        </pc:grpChg>
        <pc:graphicFrameChg chg="add del mod modGraphic">
          <ac:chgData name="Federica Moretti" userId="f0f234b9-1395-4d22-98c6-03b8971b9897" providerId="ADAL" clId="{12F7FEB4-ACC7-A141-BAEE-1D834D640172}" dt="2024-09-04T10:53:30.742" v="4445" actId="478"/>
          <ac:graphicFrameMkLst>
            <pc:docMk/>
            <pc:sldMk cId="562067599" sldId="295"/>
            <ac:graphicFrameMk id="42" creationId="{4CF396DB-A0DD-AF9C-543E-50E517A819FA}"/>
          </ac:graphicFrameMkLst>
        </pc:graphicFrameChg>
        <pc:graphicFrameChg chg="add del mod modGraphic">
          <ac:chgData name="Federica Moretti" userId="f0f234b9-1395-4d22-98c6-03b8971b9897" providerId="ADAL" clId="{12F7FEB4-ACC7-A141-BAEE-1D834D640172}" dt="2024-09-04T10:55:50.696" v="4489" actId="478"/>
          <ac:graphicFrameMkLst>
            <pc:docMk/>
            <pc:sldMk cId="562067599" sldId="295"/>
            <ac:graphicFrameMk id="43" creationId="{F84DCBC8-F369-65D8-0C88-4717DC7CC1D2}"/>
          </ac:graphicFrameMkLst>
        </pc:graphicFrameChg>
        <pc:graphicFrameChg chg="add mod modGraphic">
          <ac:chgData name="Federica Moretti" userId="f0f234b9-1395-4d22-98c6-03b8971b9897" providerId="ADAL" clId="{12F7FEB4-ACC7-A141-BAEE-1D834D640172}" dt="2024-09-04T19:20:21.723" v="7858" actId="1076"/>
          <ac:graphicFrameMkLst>
            <pc:docMk/>
            <pc:sldMk cId="562067599" sldId="295"/>
            <ac:graphicFrameMk id="44" creationId="{1A1AA620-7CDD-81F3-787F-00A5061CD27E}"/>
          </ac:graphicFrameMkLst>
        </pc:graphicFrameChg>
        <pc:picChg chg="add del mod modCrop">
          <ac:chgData name="Federica Moretti" userId="f0f234b9-1395-4d22-98c6-03b8971b9897" providerId="ADAL" clId="{12F7FEB4-ACC7-A141-BAEE-1D834D640172}" dt="2024-09-04T10:34:50.625" v="3767" actId="478"/>
          <ac:picMkLst>
            <pc:docMk/>
            <pc:sldMk cId="562067599" sldId="295"/>
            <ac:picMk id="25" creationId="{6C1DD8F8-52BF-4548-B698-1BE97E07DE77}"/>
          </ac:picMkLst>
        </pc:picChg>
        <pc:picChg chg="add del mod">
          <ac:chgData name="Federica Moretti" userId="f0f234b9-1395-4d22-98c6-03b8971b9897" providerId="ADAL" clId="{12F7FEB4-ACC7-A141-BAEE-1D834D640172}" dt="2024-09-04T10:34:53.636" v="3769" actId="478"/>
          <ac:picMkLst>
            <pc:docMk/>
            <pc:sldMk cId="562067599" sldId="295"/>
            <ac:picMk id="26" creationId="{A10B750C-0998-9728-19F1-00961D85A1A5}"/>
          </ac:picMkLst>
        </pc:picChg>
        <pc:picChg chg="del">
          <ac:chgData name="Federica Moretti" userId="f0f234b9-1395-4d22-98c6-03b8971b9897" providerId="ADAL" clId="{12F7FEB4-ACC7-A141-BAEE-1D834D640172}" dt="2024-09-04T10:00:00.464" v="2729" actId="478"/>
          <ac:picMkLst>
            <pc:docMk/>
            <pc:sldMk cId="562067599" sldId="295"/>
            <ac:picMk id="31" creationId="{16B4BB5F-1F7A-3415-73DA-99D4DACE6B24}"/>
          </ac:picMkLst>
        </pc:picChg>
        <pc:picChg chg="add del mod">
          <ac:chgData name="Federica Moretti" userId="f0f234b9-1395-4d22-98c6-03b8971b9897" providerId="ADAL" clId="{12F7FEB4-ACC7-A141-BAEE-1D834D640172}" dt="2024-09-04T10:37:57.887" v="3786" actId="478"/>
          <ac:picMkLst>
            <pc:docMk/>
            <pc:sldMk cId="562067599" sldId="295"/>
            <ac:picMk id="33" creationId="{5A11D273-91B3-B4F1-DF35-32143D4E9EE0}"/>
          </ac:picMkLst>
        </pc:picChg>
        <pc:picChg chg="add mod">
          <ac:chgData name="Federica Moretti" userId="f0f234b9-1395-4d22-98c6-03b8971b9897" providerId="ADAL" clId="{12F7FEB4-ACC7-A141-BAEE-1D834D640172}" dt="2024-09-04T10:38:59.253" v="3858" actId="1036"/>
          <ac:picMkLst>
            <pc:docMk/>
            <pc:sldMk cId="562067599" sldId="295"/>
            <ac:picMk id="35" creationId="{900313A4-AE8D-6729-15C7-21CD95F92DBD}"/>
          </ac:picMkLst>
        </pc:picChg>
        <pc:picChg chg="add mod">
          <ac:chgData name="Federica Moretti" userId="f0f234b9-1395-4d22-98c6-03b8971b9897" providerId="ADAL" clId="{12F7FEB4-ACC7-A141-BAEE-1D834D640172}" dt="2024-09-04T10:38:59.253" v="3858" actId="1036"/>
          <ac:picMkLst>
            <pc:docMk/>
            <pc:sldMk cId="562067599" sldId="295"/>
            <ac:picMk id="37" creationId="{2A9D569C-FDB4-14A3-80C0-0B2854E59730}"/>
          </ac:picMkLst>
        </pc:picChg>
        <pc:picChg chg="add mod">
          <ac:chgData name="Federica Moretti" userId="f0f234b9-1395-4d22-98c6-03b8971b9897" providerId="ADAL" clId="{12F7FEB4-ACC7-A141-BAEE-1D834D640172}" dt="2024-09-04T10:29:35.194" v="3760" actId="1076"/>
          <ac:picMkLst>
            <pc:docMk/>
            <pc:sldMk cId="562067599" sldId="295"/>
            <ac:picMk id="1026" creationId="{33C55716-EFD1-B613-0A7A-002C34FAF1C0}"/>
          </ac:picMkLst>
        </pc:picChg>
      </pc:sldChg>
      <pc:sldChg chg="add del">
        <pc:chgData name="Federica Moretti" userId="f0f234b9-1395-4d22-98c6-03b8971b9897" providerId="ADAL" clId="{12F7FEB4-ACC7-A141-BAEE-1D834D640172}" dt="2024-09-04T11:00:52.855" v="4527"/>
        <pc:sldMkLst>
          <pc:docMk/>
          <pc:sldMk cId="1235199754" sldId="296"/>
        </pc:sldMkLst>
      </pc:sldChg>
      <pc:sldChg chg="add del">
        <pc:chgData name="Federica Moretti" userId="f0f234b9-1395-4d22-98c6-03b8971b9897" providerId="ADAL" clId="{12F7FEB4-ACC7-A141-BAEE-1D834D640172}" dt="2024-09-05T12:59:36.642" v="11360" actId="2696"/>
        <pc:sldMkLst>
          <pc:docMk/>
          <pc:sldMk cId="3299383838" sldId="296"/>
        </pc:sldMkLst>
      </pc:sldChg>
      <pc:sldChg chg="addSp delSp modSp add del mod">
        <pc:chgData name="Federica Moretti" userId="f0f234b9-1395-4d22-98c6-03b8971b9897" providerId="ADAL" clId="{12F7FEB4-ACC7-A141-BAEE-1D834D640172}" dt="2024-09-05T06:49:07.556" v="8600" actId="2696"/>
        <pc:sldMkLst>
          <pc:docMk/>
          <pc:sldMk cId="650811015" sldId="297"/>
        </pc:sldMkLst>
        <pc:spChg chg="del">
          <ac:chgData name="Federica Moretti" userId="f0f234b9-1395-4d22-98c6-03b8971b9897" providerId="ADAL" clId="{12F7FEB4-ACC7-A141-BAEE-1D834D640172}" dt="2024-09-04T12:35:40.454" v="4845" actId="478"/>
          <ac:spMkLst>
            <pc:docMk/>
            <pc:sldMk cId="650811015" sldId="297"/>
            <ac:spMk id="2" creationId="{0FAC20B7-7DD7-80AE-41B7-489F95289152}"/>
          </ac:spMkLst>
        </pc:spChg>
        <pc:spChg chg="add del mod">
          <ac:chgData name="Federica Moretti" userId="f0f234b9-1395-4d22-98c6-03b8971b9897" providerId="ADAL" clId="{12F7FEB4-ACC7-A141-BAEE-1D834D640172}" dt="2024-09-04T12:35:47.244" v="4847" actId="478"/>
          <ac:spMkLst>
            <pc:docMk/>
            <pc:sldMk cId="650811015" sldId="297"/>
            <ac:spMk id="3" creationId="{1196A129-2E97-589C-D415-F6953085D4E8}"/>
          </ac:spMkLst>
        </pc:spChg>
        <pc:spChg chg="add mod">
          <ac:chgData name="Federica Moretti" userId="f0f234b9-1395-4d22-98c6-03b8971b9897" providerId="ADAL" clId="{12F7FEB4-ACC7-A141-BAEE-1D834D640172}" dt="2024-09-04T12:35:47.244" v="4847" actId="478"/>
          <ac:spMkLst>
            <pc:docMk/>
            <pc:sldMk cId="650811015" sldId="297"/>
            <ac:spMk id="5" creationId="{BF1FAA39-8454-4646-BA2E-1D83FBE31645}"/>
          </ac:spMkLst>
        </pc:spChg>
      </pc:sldChg>
      <pc:sldChg chg="modSp add mod ord">
        <pc:chgData name="Federica Moretti" userId="f0f234b9-1395-4d22-98c6-03b8971b9897" providerId="ADAL" clId="{12F7FEB4-ACC7-A141-BAEE-1D834D640172}" dt="2024-09-04T11:01:43.667" v="4557" actId="20577"/>
        <pc:sldMkLst>
          <pc:docMk/>
          <pc:sldMk cId="2608383275" sldId="298"/>
        </pc:sldMkLst>
        <pc:spChg chg="mod">
          <ac:chgData name="Federica Moretti" userId="f0f234b9-1395-4d22-98c6-03b8971b9897" providerId="ADAL" clId="{12F7FEB4-ACC7-A141-BAEE-1D834D640172}" dt="2024-09-04T11:01:43.667" v="4557" actId="20577"/>
          <ac:spMkLst>
            <pc:docMk/>
            <pc:sldMk cId="2608383275" sldId="298"/>
            <ac:spMk id="2" creationId="{4C421028-EF27-2D3C-C81A-ED131EE7041A}"/>
          </ac:spMkLst>
        </pc:spChg>
      </pc:sldChg>
      <pc:sldChg chg="add del">
        <pc:chgData name="Federica Moretti" userId="f0f234b9-1395-4d22-98c6-03b8971b9897" providerId="ADAL" clId="{12F7FEB4-ACC7-A141-BAEE-1D834D640172}" dt="2024-09-05T10:58:16.105" v="11216" actId="2696"/>
        <pc:sldMkLst>
          <pc:docMk/>
          <pc:sldMk cId="4178803814" sldId="299"/>
        </pc:sldMkLst>
      </pc:sldChg>
      <pc:sldChg chg="addSp delSp modSp add mod ord">
        <pc:chgData name="Federica Moretti" userId="f0f234b9-1395-4d22-98c6-03b8971b9897" providerId="ADAL" clId="{12F7FEB4-ACC7-A141-BAEE-1D834D640172}" dt="2024-09-05T17:08:52.890" v="14382" actId="20577"/>
        <pc:sldMkLst>
          <pc:docMk/>
          <pc:sldMk cId="2512678935" sldId="300"/>
        </pc:sldMkLst>
        <pc:spChg chg="mod">
          <ac:chgData name="Federica Moretti" userId="f0f234b9-1395-4d22-98c6-03b8971b9897" providerId="ADAL" clId="{12F7FEB4-ACC7-A141-BAEE-1D834D640172}" dt="2024-09-04T12:36:03.011" v="4870" actId="20577"/>
          <ac:spMkLst>
            <pc:docMk/>
            <pc:sldMk cId="2512678935" sldId="300"/>
            <ac:spMk id="2" creationId="{289A41D6-DC43-A0F4-ED62-5FD5609C8DCA}"/>
          </ac:spMkLst>
        </pc:spChg>
        <pc:spChg chg="del">
          <ac:chgData name="Federica Moretti" userId="f0f234b9-1395-4d22-98c6-03b8971b9897" providerId="ADAL" clId="{12F7FEB4-ACC7-A141-BAEE-1D834D640172}" dt="2024-09-04T12:10:46.323" v="4641" actId="478"/>
          <ac:spMkLst>
            <pc:docMk/>
            <pc:sldMk cId="2512678935" sldId="300"/>
            <ac:spMk id="3" creationId="{DB66B2CB-5A28-F67A-B191-9EB63A77E689}"/>
          </ac:spMkLst>
        </pc:spChg>
        <pc:spChg chg="add mod">
          <ac:chgData name="Federica Moretti" userId="f0f234b9-1395-4d22-98c6-03b8971b9897" providerId="ADAL" clId="{12F7FEB4-ACC7-A141-BAEE-1D834D640172}" dt="2024-09-04T12:13:30.937" v="4718" actId="14100"/>
          <ac:spMkLst>
            <pc:docMk/>
            <pc:sldMk cId="2512678935" sldId="300"/>
            <ac:spMk id="4" creationId="{7DFA0E92-73E4-CFF8-7025-D63B0D76F0F0}"/>
          </ac:spMkLst>
        </pc:spChg>
        <pc:spChg chg="del">
          <ac:chgData name="Federica Moretti" userId="f0f234b9-1395-4d22-98c6-03b8971b9897" providerId="ADAL" clId="{12F7FEB4-ACC7-A141-BAEE-1D834D640172}" dt="2024-09-04T12:10:46.323" v="4641" actId="478"/>
          <ac:spMkLst>
            <pc:docMk/>
            <pc:sldMk cId="2512678935" sldId="300"/>
            <ac:spMk id="6" creationId="{013ED545-B1AF-C553-C63E-9F45E96DCE6C}"/>
          </ac:spMkLst>
        </pc:spChg>
        <pc:spChg chg="add del mod">
          <ac:chgData name="Federica Moretti" userId="f0f234b9-1395-4d22-98c6-03b8971b9897" providerId="ADAL" clId="{12F7FEB4-ACC7-A141-BAEE-1D834D640172}" dt="2024-09-04T12:38:11.737" v="4925" actId="478"/>
          <ac:spMkLst>
            <pc:docMk/>
            <pc:sldMk cId="2512678935" sldId="300"/>
            <ac:spMk id="8" creationId="{50F3BBB8-9126-B272-F9C6-D6721E105D5D}"/>
          </ac:spMkLst>
        </pc:spChg>
        <pc:spChg chg="add del mod">
          <ac:chgData name="Federica Moretti" userId="f0f234b9-1395-4d22-98c6-03b8971b9897" providerId="ADAL" clId="{12F7FEB4-ACC7-A141-BAEE-1D834D640172}" dt="2024-09-04T12:38:11.737" v="4925" actId="478"/>
          <ac:spMkLst>
            <pc:docMk/>
            <pc:sldMk cId="2512678935" sldId="300"/>
            <ac:spMk id="9" creationId="{B691B6F3-4F80-D91A-F7BA-44D9863B5EA8}"/>
          </ac:spMkLst>
        </pc:spChg>
        <pc:spChg chg="add del mod">
          <ac:chgData name="Federica Moretti" userId="f0f234b9-1395-4d22-98c6-03b8971b9897" providerId="ADAL" clId="{12F7FEB4-ACC7-A141-BAEE-1D834D640172}" dt="2024-09-04T12:33:11.744" v="4844" actId="478"/>
          <ac:spMkLst>
            <pc:docMk/>
            <pc:sldMk cId="2512678935" sldId="300"/>
            <ac:spMk id="10" creationId="{85C40E5E-D2B9-561A-126F-0835877AC92E}"/>
          </ac:spMkLst>
        </pc:spChg>
        <pc:spChg chg="add mod">
          <ac:chgData name="Federica Moretti" userId="f0f234b9-1395-4d22-98c6-03b8971b9897" providerId="ADAL" clId="{12F7FEB4-ACC7-A141-BAEE-1D834D640172}" dt="2024-09-04T19:02:36.496" v="7349" actId="12"/>
          <ac:spMkLst>
            <pc:docMk/>
            <pc:sldMk cId="2512678935" sldId="300"/>
            <ac:spMk id="11" creationId="{E1F3CB87-DC94-9DD1-9C7B-1F8F38A5366C}"/>
          </ac:spMkLst>
        </pc:spChg>
        <pc:spChg chg="add del mod">
          <ac:chgData name="Federica Moretti" userId="f0f234b9-1395-4d22-98c6-03b8971b9897" providerId="ADAL" clId="{12F7FEB4-ACC7-A141-BAEE-1D834D640172}" dt="2024-09-04T12:45:47.704" v="5155" actId="478"/>
          <ac:spMkLst>
            <pc:docMk/>
            <pc:sldMk cId="2512678935" sldId="300"/>
            <ac:spMk id="17" creationId="{4CF5EB20-22AA-3028-72E5-914ECBAD6C53}"/>
          </ac:spMkLst>
        </pc:spChg>
        <pc:spChg chg="add mod">
          <ac:chgData name="Federica Moretti" userId="f0f234b9-1395-4d22-98c6-03b8971b9897" providerId="ADAL" clId="{12F7FEB4-ACC7-A141-BAEE-1D834D640172}" dt="2024-09-04T12:45:42.330" v="5154" actId="122"/>
          <ac:spMkLst>
            <pc:docMk/>
            <pc:sldMk cId="2512678935" sldId="300"/>
            <ac:spMk id="18" creationId="{9B0910B3-3848-64B5-57FD-89D2C9C76FE0}"/>
          </ac:spMkLst>
        </pc:spChg>
        <pc:spChg chg="add mod">
          <ac:chgData name="Federica Moretti" userId="f0f234b9-1395-4d22-98c6-03b8971b9897" providerId="ADAL" clId="{12F7FEB4-ACC7-A141-BAEE-1D834D640172}" dt="2024-09-04T12:46:26.112" v="5265" actId="1076"/>
          <ac:spMkLst>
            <pc:docMk/>
            <pc:sldMk cId="2512678935" sldId="300"/>
            <ac:spMk id="19" creationId="{BCE45FB2-B9AD-C198-DC51-28324406836D}"/>
          </ac:spMkLst>
        </pc:spChg>
        <pc:spChg chg="add mod">
          <ac:chgData name="Federica Moretti" userId="f0f234b9-1395-4d22-98c6-03b8971b9897" providerId="ADAL" clId="{12F7FEB4-ACC7-A141-BAEE-1D834D640172}" dt="2024-09-04T12:53:55.088" v="5731" actId="1037"/>
          <ac:spMkLst>
            <pc:docMk/>
            <pc:sldMk cId="2512678935" sldId="300"/>
            <ac:spMk id="20" creationId="{1DC5627B-D134-929D-ABC2-D5F64B6C2C16}"/>
          </ac:spMkLst>
        </pc:spChg>
        <pc:spChg chg="add mod">
          <ac:chgData name="Federica Moretti" userId="f0f234b9-1395-4d22-98c6-03b8971b9897" providerId="ADAL" clId="{12F7FEB4-ACC7-A141-BAEE-1D834D640172}" dt="2024-09-04T15:30:54.225" v="6514" actId="20577"/>
          <ac:spMkLst>
            <pc:docMk/>
            <pc:sldMk cId="2512678935" sldId="300"/>
            <ac:spMk id="21" creationId="{E591ED79-D7E7-11CE-4393-74AF3715370F}"/>
          </ac:spMkLst>
        </pc:spChg>
        <pc:spChg chg="add mod">
          <ac:chgData name="Federica Moretti" userId="f0f234b9-1395-4d22-98c6-03b8971b9897" providerId="ADAL" clId="{12F7FEB4-ACC7-A141-BAEE-1D834D640172}" dt="2024-09-04T15:20:50.145" v="6358" actId="1036"/>
          <ac:spMkLst>
            <pc:docMk/>
            <pc:sldMk cId="2512678935" sldId="300"/>
            <ac:spMk id="22" creationId="{D9B54DC7-86FB-FA0C-F84F-51F84D6653C4}"/>
          </ac:spMkLst>
        </pc:spChg>
        <pc:spChg chg="add mod">
          <ac:chgData name="Federica Moretti" userId="f0f234b9-1395-4d22-98c6-03b8971b9897" providerId="ADAL" clId="{12F7FEB4-ACC7-A141-BAEE-1D834D640172}" dt="2024-09-05T17:08:52.890" v="14382" actId="20577"/>
          <ac:spMkLst>
            <pc:docMk/>
            <pc:sldMk cId="2512678935" sldId="300"/>
            <ac:spMk id="23" creationId="{CCCD15E5-A2F6-6519-3E05-71F1C1F2792F}"/>
          </ac:spMkLst>
        </pc:spChg>
        <pc:spChg chg="add mod">
          <ac:chgData name="Federica Moretti" userId="f0f234b9-1395-4d22-98c6-03b8971b9897" providerId="ADAL" clId="{12F7FEB4-ACC7-A141-BAEE-1D834D640172}" dt="2024-09-04T15:27:42.740" v="6500" actId="1076"/>
          <ac:spMkLst>
            <pc:docMk/>
            <pc:sldMk cId="2512678935" sldId="300"/>
            <ac:spMk id="25" creationId="{5F96A3A5-BE6A-8539-BDE6-372315FEFF4E}"/>
          </ac:spMkLst>
        </pc:spChg>
        <pc:spChg chg="del">
          <ac:chgData name="Federica Moretti" userId="f0f234b9-1395-4d22-98c6-03b8971b9897" providerId="ADAL" clId="{12F7FEB4-ACC7-A141-BAEE-1D834D640172}" dt="2024-09-04T12:10:50.565" v="4642" actId="478"/>
          <ac:spMkLst>
            <pc:docMk/>
            <pc:sldMk cId="2512678935" sldId="300"/>
            <ac:spMk id="38" creationId="{64366BEE-F5A1-43BD-624E-4098F4B8EA17}"/>
          </ac:spMkLst>
        </pc:spChg>
        <pc:spChg chg="del mod">
          <ac:chgData name="Federica Moretti" userId="f0f234b9-1395-4d22-98c6-03b8971b9897" providerId="ADAL" clId="{12F7FEB4-ACC7-A141-BAEE-1D834D640172}" dt="2024-09-04T12:10:54.042" v="4645" actId="478"/>
          <ac:spMkLst>
            <pc:docMk/>
            <pc:sldMk cId="2512678935" sldId="300"/>
            <ac:spMk id="39" creationId="{E61F6E94-F09B-A6C5-ED8A-74798174378A}"/>
          </ac:spMkLst>
        </pc:spChg>
        <pc:spChg chg="del mod">
          <ac:chgData name="Federica Moretti" userId="f0f234b9-1395-4d22-98c6-03b8971b9897" providerId="ADAL" clId="{12F7FEB4-ACC7-A141-BAEE-1D834D640172}" dt="2024-09-04T12:11:00.084" v="4647" actId="478"/>
          <ac:spMkLst>
            <pc:docMk/>
            <pc:sldMk cId="2512678935" sldId="300"/>
            <ac:spMk id="40" creationId="{CC4CAE5C-7F31-5BAF-CCAE-150FC5757048}"/>
          </ac:spMkLst>
        </pc:spChg>
        <pc:spChg chg="del">
          <ac:chgData name="Federica Moretti" userId="f0f234b9-1395-4d22-98c6-03b8971b9897" providerId="ADAL" clId="{12F7FEB4-ACC7-A141-BAEE-1D834D640172}" dt="2024-09-04T12:10:51.518" v="4643" actId="478"/>
          <ac:spMkLst>
            <pc:docMk/>
            <pc:sldMk cId="2512678935" sldId="300"/>
            <ac:spMk id="45" creationId="{776F5814-04AD-E083-288A-19FB916B18CC}"/>
          </ac:spMkLst>
        </pc:spChg>
        <pc:grpChg chg="add mod">
          <ac:chgData name="Federica Moretti" userId="f0f234b9-1395-4d22-98c6-03b8971b9897" providerId="ADAL" clId="{12F7FEB4-ACC7-A141-BAEE-1D834D640172}" dt="2024-09-04T12:53:36.847" v="5710" actId="1038"/>
          <ac:grpSpMkLst>
            <pc:docMk/>
            <pc:sldMk cId="2512678935" sldId="300"/>
            <ac:grpSpMk id="16" creationId="{64F1A551-91E5-16EF-B5CE-FC1069F59BAE}"/>
          </ac:grpSpMkLst>
        </pc:grpChg>
        <pc:graphicFrameChg chg="del">
          <ac:chgData name="Federica Moretti" userId="f0f234b9-1395-4d22-98c6-03b8971b9897" providerId="ADAL" clId="{12F7FEB4-ACC7-A141-BAEE-1D834D640172}" dt="2024-09-04T12:10:50.565" v="4642" actId="478"/>
          <ac:graphicFrameMkLst>
            <pc:docMk/>
            <pc:sldMk cId="2512678935" sldId="300"/>
            <ac:graphicFrameMk id="44" creationId="{78186F4D-16DB-309A-E09E-F3E33D887D45}"/>
          </ac:graphicFrameMkLst>
        </pc:graphicFrameChg>
        <pc:picChg chg="add del mod">
          <ac:chgData name="Federica Moretti" userId="f0f234b9-1395-4d22-98c6-03b8971b9897" providerId="ADAL" clId="{12F7FEB4-ACC7-A141-BAEE-1D834D640172}" dt="2024-09-04T12:38:11.737" v="4925" actId="478"/>
          <ac:picMkLst>
            <pc:docMk/>
            <pc:sldMk cId="2512678935" sldId="300"/>
            <ac:picMk id="5" creationId="{8ED47686-983F-05E1-6FF2-9A6901EECA17}"/>
          </ac:picMkLst>
        </pc:picChg>
        <pc:picChg chg="add del mod">
          <ac:chgData name="Federica Moretti" userId="f0f234b9-1395-4d22-98c6-03b8971b9897" providerId="ADAL" clId="{12F7FEB4-ACC7-A141-BAEE-1D834D640172}" dt="2024-09-04T12:38:11.737" v="4925" actId="478"/>
          <ac:picMkLst>
            <pc:docMk/>
            <pc:sldMk cId="2512678935" sldId="300"/>
            <ac:picMk id="7" creationId="{C1EE0208-4103-A8CE-D972-AFF30A0D26E8}"/>
          </ac:picMkLst>
        </pc:picChg>
        <pc:picChg chg="add mod">
          <ac:chgData name="Federica Moretti" userId="f0f234b9-1395-4d22-98c6-03b8971b9897" providerId="ADAL" clId="{12F7FEB4-ACC7-A141-BAEE-1D834D640172}" dt="2024-09-04T12:38:26.287" v="4927"/>
          <ac:picMkLst>
            <pc:docMk/>
            <pc:sldMk cId="2512678935" sldId="300"/>
            <ac:picMk id="12" creationId="{9C92C7F0-4C89-FB42-18FA-BA30E43CE165}"/>
          </ac:picMkLst>
        </pc:picChg>
        <pc:picChg chg="add mod">
          <ac:chgData name="Federica Moretti" userId="f0f234b9-1395-4d22-98c6-03b8971b9897" providerId="ADAL" clId="{12F7FEB4-ACC7-A141-BAEE-1D834D640172}" dt="2024-09-04T12:53:36.847" v="5710" actId="1038"/>
          <ac:picMkLst>
            <pc:docMk/>
            <pc:sldMk cId="2512678935" sldId="300"/>
            <ac:picMk id="13" creationId="{55C5FA52-9440-66CC-1344-842109613781}"/>
          </ac:picMkLst>
        </pc:picChg>
        <pc:picChg chg="add mod">
          <ac:chgData name="Federica Moretti" userId="f0f234b9-1395-4d22-98c6-03b8971b9897" providerId="ADAL" clId="{12F7FEB4-ACC7-A141-BAEE-1D834D640172}" dt="2024-09-04T12:53:36.847" v="5710" actId="1038"/>
          <ac:picMkLst>
            <pc:docMk/>
            <pc:sldMk cId="2512678935" sldId="300"/>
            <ac:picMk id="14" creationId="{C219B939-AF57-4CF3-2B90-684D62E56F1C}"/>
          </ac:picMkLst>
        </pc:picChg>
        <pc:picChg chg="add mod">
          <ac:chgData name="Federica Moretti" userId="f0f234b9-1395-4d22-98c6-03b8971b9897" providerId="ADAL" clId="{12F7FEB4-ACC7-A141-BAEE-1D834D640172}" dt="2024-09-04T12:53:44.143" v="5711" actId="1076"/>
          <ac:picMkLst>
            <pc:docMk/>
            <pc:sldMk cId="2512678935" sldId="300"/>
            <ac:picMk id="15" creationId="{821C5607-2E67-4777-8863-F6D15F716452}"/>
          </ac:picMkLst>
        </pc:picChg>
        <pc:picChg chg="add del mod">
          <ac:chgData name="Federica Moretti" userId="f0f234b9-1395-4d22-98c6-03b8971b9897" providerId="ADAL" clId="{12F7FEB4-ACC7-A141-BAEE-1D834D640172}" dt="2024-09-04T15:27:16.302" v="6494" actId="21"/>
          <ac:picMkLst>
            <pc:docMk/>
            <pc:sldMk cId="2512678935" sldId="300"/>
            <ac:picMk id="24" creationId="{53FC4A25-5ED7-3588-BCE1-9FA748F31C29}"/>
          </ac:picMkLst>
        </pc:picChg>
        <pc:picChg chg="add mod">
          <ac:chgData name="Federica Moretti" userId="f0f234b9-1395-4d22-98c6-03b8971b9897" providerId="ADAL" clId="{12F7FEB4-ACC7-A141-BAEE-1D834D640172}" dt="2024-09-04T15:27:40.039" v="6499" actId="1076"/>
          <ac:picMkLst>
            <pc:docMk/>
            <pc:sldMk cId="2512678935" sldId="300"/>
            <ac:picMk id="26" creationId="{D6C2F223-6974-0287-7A79-E82256EA716E}"/>
          </ac:picMkLst>
        </pc:picChg>
        <pc:picChg chg="del">
          <ac:chgData name="Federica Moretti" userId="f0f234b9-1395-4d22-98c6-03b8971b9897" providerId="ADAL" clId="{12F7FEB4-ACC7-A141-BAEE-1D834D640172}" dt="2024-09-04T12:10:50.565" v="4642" actId="478"/>
          <ac:picMkLst>
            <pc:docMk/>
            <pc:sldMk cId="2512678935" sldId="300"/>
            <ac:picMk id="35" creationId="{223FB5D6-7652-6EE9-FA15-06F47EB6A546}"/>
          </ac:picMkLst>
        </pc:picChg>
        <pc:picChg chg="del">
          <ac:chgData name="Federica Moretti" userId="f0f234b9-1395-4d22-98c6-03b8971b9897" providerId="ADAL" clId="{12F7FEB4-ACC7-A141-BAEE-1D834D640172}" dt="2024-09-04T12:10:50.565" v="4642" actId="478"/>
          <ac:picMkLst>
            <pc:docMk/>
            <pc:sldMk cId="2512678935" sldId="300"/>
            <ac:picMk id="37" creationId="{28946DF9-6324-B82E-D1FB-C6B46301871D}"/>
          </ac:picMkLst>
        </pc:picChg>
        <pc:picChg chg="del">
          <ac:chgData name="Federica Moretti" userId="f0f234b9-1395-4d22-98c6-03b8971b9897" providerId="ADAL" clId="{12F7FEB4-ACC7-A141-BAEE-1D834D640172}" dt="2024-09-04T12:10:50.565" v="4642" actId="478"/>
          <ac:picMkLst>
            <pc:docMk/>
            <pc:sldMk cId="2512678935" sldId="300"/>
            <ac:picMk id="1026" creationId="{8B21A248-7E4F-C04E-C012-7C5C0AF59CDD}"/>
          </ac:picMkLst>
        </pc:picChg>
        <pc:picChg chg="add del mod">
          <ac:chgData name="Federica Moretti" userId="f0f234b9-1395-4d22-98c6-03b8971b9897" providerId="ADAL" clId="{12F7FEB4-ACC7-A141-BAEE-1D834D640172}" dt="2024-09-04T12:38:11.737" v="4925" actId="478"/>
          <ac:picMkLst>
            <pc:docMk/>
            <pc:sldMk cId="2512678935" sldId="300"/>
            <ac:picMk id="4098" creationId="{0B421ED9-3E98-51B3-8690-955A600CAA67}"/>
          </ac:picMkLst>
        </pc:picChg>
      </pc:sldChg>
      <pc:sldChg chg="addSp delSp modSp add mod">
        <pc:chgData name="Federica Moretti" userId="f0f234b9-1395-4d22-98c6-03b8971b9897" providerId="ADAL" clId="{12F7FEB4-ACC7-A141-BAEE-1D834D640172}" dt="2024-09-05T06:48:44.911" v="8597" actId="1037"/>
        <pc:sldMkLst>
          <pc:docMk/>
          <pc:sldMk cId="3306634498" sldId="301"/>
        </pc:sldMkLst>
        <pc:spChg chg="mod">
          <ac:chgData name="Federica Moretti" userId="f0f234b9-1395-4d22-98c6-03b8971b9897" providerId="ADAL" clId="{12F7FEB4-ACC7-A141-BAEE-1D834D640172}" dt="2024-09-04T12:35:58.660" v="4866" actId="20577"/>
          <ac:spMkLst>
            <pc:docMk/>
            <pc:sldMk cId="3306634498" sldId="301"/>
            <ac:spMk id="2" creationId="{EE49C0DB-103B-E348-958B-68A9BA86D07F}"/>
          </ac:spMkLst>
        </pc:spChg>
        <pc:spChg chg="mod">
          <ac:chgData name="Federica Moretti" userId="f0f234b9-1395-4d22-98c6-03b8971b9897" providerId="ADAL" clId="{12F7FEB4-ACC7-A141-BAEE-1D834D640172}" dt="2024-09-04T12:36:14.358" v="4882" actId="20577"/>
          <ac:spMkLst>
            <pc:docMk/>
            <pc:sldMk cId="3306634498" sldId="301"/>
            <ac:spMk id="4" creationId="{CDF96D99-36B5-1AFF-7A23-BF85C8AFC363}"/>
          </ac:spMkLst>
        </pc:spChg>
        <pc:spChg chg="add mod">
          <ac:chgData name="Federica Moretti" userId="f0f234b9-1395-4d22-98c6-03b8971b9897" providerId="ADAL" clId="{12F7FEB4-ACC7-A141-BAEE-1D834D640172}" dt="2024-09-04T19:29:54.538" v="8418" actId="164"/>
          <ac:spMkLst>
            <pc:docMk/>
            <pc:sldMk cId="3306634498" sldId="301"/>
            <ac:spMk id="6" creationId="{B48EB768-6322-0F4C-3897-034D7210C7EB}"/>
          </ac:spMkLst>
        </pc:spChg>
        <pc:spChg chg="del">
          <ac:chgData name="Federica Moretti" userId="f0f234b9-1395-4d22-98c6-03b8971b9897" providerId="ADAL" clId="{12F7FEB4-ACC7-A141-BAEE-1D834D640172}" dt="2024-09-04T12:36:17.127" v="4883" actId="478"/>
          <ac:spMkLst>
            <pc:docMk/>
            <pc:sldMk cId="3306634498" sldId="301"/>
            <ac:spMk id="8" creationId="{45D2CBA2-7064-B778-4653-E02F2613BBF9}"/>
          </ac:spMkLst>
        </pc:spChg>
        <pc:spChg chg="del">
          <ac:chgData name="Federica Moretti" userId="f0f234b9-1395-4d22-98c6-03b8971b9897" providerId="ADAL" clId="{12F7FEB4-ACC7-A141-BAEE-1D834D640172}" dt="2024-09-04T12:36:17.127" v="4883" actId="478"/>
          <ac:spMkLst>
            <pc:docMk/>
            <pc:sldMk cId="3306634498" sldId="301"/>
            <ac:spMk id="9" creationId="{0826BD53-476A-8BF5-DFF0-94F3CE5CF314}"/>
          </ac:spMkLst>
        </pc:spChg>
        <pc:spChg chg="add mod">
          <ac:chgData name="Federica Moretti" userId="f0f234b9-1395-4d22-98c6-03b8971b9897" providerId="ADAL" clId="{12F7FEB4-ACC7-A141-BAEE-1D834D640172}" dt="2024-09-04T19:10:10.150" v="7533" actId="14100"/>
          <ac:spMkLst>
            <pc:docMk/>
            <pc:sldMk cId="3306634498" sldId="301"/>
            <ac:spMk id="11" creationId="{021B08F7-6420-2E17-E98C-77EF95B065A8}"/>
          </ac:spMkLst>
        </pc:spChg>
        <pc:spChg chg="add del mod">
          <ac:chgData name="Federica Moretti" userId="f0f234b9-1395-4d22-98c6-03b8971b9897" providerId="ADAL" clId="{12F7FEB4-ACC7-A141-BAEE-1D834D640172}" dt="2024-09-04T15:50:54.655" v="6570" actId="478"/>
          <ac:spMkLst>
            <pc:docMk/>
            <pc:sldMk cId="3306634498" sldId="301"/>
            <ac:spMk id="12" creationId="{9E5624F2-CF03-5D4C-86BB-E8445B02457D}"/>
          </ac:spMkLst>
        </pc:spChg>
        <pc:spChg chg="add del mod">
          <ac:chgData name="Federica Moretti" userId="f0f234b9-1395-4d22-98c6-03b8971b9897" providerId="ADAL" clId="{12F7FEB4-ACC7-A141-BAEE-1D834D640172}" dt="2024-09-04T15:52:19.641" v="6577" actId="478"/>
          <ac:spMkLst>
            <pc:docMk/>
            <pc:sldMk cId="3306634498" sldId="301"/>
            <ac:spMk id="13" creationId="{19D10A5A-AD31-9E0E-F611-EF1FEAD055DC}"/>
          </ac:spMkLst>
        </pc:spChg>
        <pc:spChg chg="add del mod">
          <ac:chgData name="Federica Moretti" userId="f0f234b9-1395-4d22-98c6-03b8971b9897" providerId="ADAL" clId="{12F7FEB4-ACC7-A141-BAEE-1D834D640172}" dt="2024-09-04T15:58:19.060" v="6692" actId="478"/>
          <ac:spMkLst>
            <pc:docMk/>
            <pc:sldMk cId="3306634498" sldId="301"/>
            <ac:spMk id="14" creationId="{5ED76CD6-43AB-B552-03C4-8F0F9270A7E7}"/>
          </ac:spMkLst>
        </pc:spChg>
        <pc:spChg chg="add del mod">
          <ac:chgData name="Federica Moretti" userId="f0f234b9-1395-4d22-98c6-03b8971b9897" providerId="ADAL" clId="{12F7FEB4-ACC7-A141-BAEE-1D834D640172}" dt="2024-09-04T15:55:47.516" v="6668" actId="478"/>
          <ac:spMkLst>
            <pc:docMk/>
            <pc:sldMk cId="3306634498" sldId="301"/>
            <ac:spMk id="15" creationId="{6E6F6DC4-B006-779A-F9F2-7123FFCC516C}"/>
          </ac:spMkLst>
        </pc:spChg>
        <pc:spChg chg="add mod">
          <ac:chgData name="Federica Moretti" userId="f0f234b9-1395-4d22-98c6-03b8971b9897" providerId="ADAL" clId="{12F7FEB4-ACC7-A141-BAEE-1D834D640172}" dt="2024-09-04T18:49:29.270" v="7036" actId="1038"/>
          <ac:spMkLst>
            <pc:docMk/>
            <pc:sldMk cId="3306634498" sldId="301"/>
            <ac:spMk id="16" creationId="{B2004EC8-C2CC-CA8D-2100-C6CC5B2836D0}"/>
          </ac:spMkLst>
        </pc:spChg>
        <pc:spChg chg="add mod">
          <ac:chgData name="Federica Moretti" userId="f0f234b9-1395-4d22-98c6-03b8971b9897" providerId="ADAL" clId="{12F7FEB4-ACC7-A141-BAEE-1D834D640172}" dt="2024-09-04T19:12:46.225" v="7600" actId="166"/>
          <ac:spMkLst>
            <pc:docMk/>
            <pc:sldMk cId="3306634498" sldId="301"/>
            <ac:spMk id="17" creationId="{CA969205-B771-B247-DB76-2B1D0AA5EA9A}"/>
          </ac:spMkLst>
        </pc:spChg>
        <pc:spChg chg="add mod">
          <ac:chgData name="Federica Moretti" userId="f0f234b9-1395-4d22-98c6-03b8971b9897" providerId="ADAL" clId="{12F7FEB4-ACC7-A141-BAEE-1D834D640172}" dt="2024-09-04T18:44:59.135" v="6902" actId="14100"/>
          <ac:spMkLst>
            <pc:docMk/>
            <pc:sldMk cId="3306634498" sldId="301"/>
            <ac:spMk id="19" creationId="{63309917-C802-D18A-C676-880FB59C609F}"/>
          </ac:spMkLst>
        </pc:spChg>
        <pc:spChg chg="add mod">
          <ac:chgData name="Federica Moretti" userId="f0f234b9-1395-4d22-98c6-03b8971b9897" providerId="ADAL" clId="{12F7FEB4-ACC7-A141-BAEE-1D834D640172}" dt="2024-09-04T19:10:16.438" v="7547" actId="1037"/>
          <ac:spMkLst>
            <pc:docMk/>
            <pc:sldMk cId="3306634498" sldId="301"/>
            <ac:spMk id="21" creationId="{384674BF-AAB4-BDFD-53E4-5345F712CD4D}"/>
          </ac:spMkLst>
        </pc:spChg>
        <pc:spChg chg="add mod">
          <ac:chgData name="Federica Moretti" userId="f0f234b9-1395-4d22-98c6-03b8971b9897" providerId="ADAL" clId="{12F7FEB4-ACC7-A141-BAEE-1D834D640172}" dt="2024-09-04T19:29:39.724" v="8381" actId="164"/>
          <ac:spMkLst>
            <pc:docMk/>
            <pc:sldMk cId="3306634498" sldId="301"/>
            <ac:spMk id="36" creationId="{476898FD-1A33-17B6-8EBF-5CEF2E68CEA1}"/>
          </ac:spMkLst>
        </pc:spChg>
        <pc:spChg chg="add mod">
          <ac:chgData name="Federica Moretti" userId="f0f234b9-1395-4d22-98c6-03b8971b9897" providerId="ADAL" clId="{12F7FEB4-ACC7-A141-BAEE-1D834D640172}" dt="2024-09-04T19:29:39.724" v="8381" actId="164"/>
          <ac:spMkLst>
            <pc:docMk/>
            <pc:sldMk cId="3306634498" sldId="301"/>
            <ac:spMk id="39" creationId="{B281FBAB-3D08-524E-90E4-F20E26FEE165}"/>
          </ac:spMkLst>
        </pc:spChg>
        <pc:spChg chg="add mod">
          <ac:chgData name="Federica Moretti" userId="f0f234b9-1395-4d22-98c6-03b8971b9897" providerId="ADAL" clId="{12F7FEB4-ACC7-A141-BAEE-1D834D640172}" dt="2024-09-04T19:29:39.724" v="8381" actId="164"/>
          <ac:spMkLst>
            <pc:docMk/>
            <pc:sldMk cId="3306634498" sldId="301"/>
            <ac:spMk id="44" creationId="{30699F64-821F-C428-06B2-CEBA332D1529}"/>
          </ac:spMkLst>
        </pc:spChg>
        <pc:spChg chg="add del mod">
          <ac:chgData name="Federica Moretti" userId="f0f234b9-1395-4d22-98c6-03b8971b9897" providerId="ADAL" clId="{12F7FEB4-ACC7-A141-BAEE-1D834D640172}" dt="2024-09-04T19:09:22.797" v="7512" actId="478"/>
          <ac:spMkLst>
            <pc:docMk/>
            <pc:sldMk cId="3306634498" sldId="301"/>
            <ac:spMk id="45" creationId="{A6EE9B85-A584-77C0-88F6-6C98AAF7EBFB}"/>
          </ac:spMkLst>
        </pc:spChg>
        <pc:spChg chg="add del mod">
          <ac:chgData name="Federica Moretti" userId="f0f234b9-1395-4d22-98c6-03b8971b9897" providerId="ADAL" clId="{12F7FEB4-ACC7-A141-BAEE-1D834D640172}" dt="2024-09-04T19:16:52.636" v="7805" actId="478"/>
          <ac:spMkLst>
            <pc:docMk/>
            <pc:sldMk cId="3306634498" sldId="301"/>
            <ac:spMk id="47" creationId="{AD9281A1-3BB0-200D-1AA9-2E509CF3FFD8}"/>
          </ac:spMkLst>
        </pc:spChg>
        <pc:spChg chg="add mod">
          <ac:chgData name="Federica Moretti" userId="f0f234b9-1395-4d22-98c6-03b8971b9897" providerId="ADAL" clId="{12F7FEB4-ACC7-A141-BAEE-1D834D640172}" dt="2024-09-04T19:29:39.724" v="8381" actId="164"/>
          <ac:spMkLst>
            <pc:docMk/>
            <pc:sldMk cId="3306634498" sldId="301"/>
            <ac:spMk id="48" creationId="{A57DB476-72E2-343A-9FE5-292D349DCD90}"/>
          </ac:spMkLst>
        </pc:spChg>
        <pc:spChg chg="add mod">
          <ac:chgData name="Federica Moretti" userId="f0f234b9-1395-4d22-98c6-03b8971b9897" providerId="ADAL" clId="{12F7FEB4-ACC7-A141-BAEE-1D834D640172}" dt="2024-09-04T19:14:54.816" v="7675" actId="164"/>
          <ac:spMkLst>
            <pc:docMk/>
            <pc:sldMk cId="3306634498" sldId="301"/>
            <ac:spMk id="53" creationId="{985E18CA-C0A4-D8E4-ADEA-60E8B1604D06}"/>
          </ac:spMkLst>
        </pc:spChg>
        <pc:spChg chg="mod">
          <ac:chgData name="Federica Moretti" userId="f0f234b9-1395-4d22-98c6-03b8971b9897" providerId="ADAL" clId="{12F7FEB4-ACC7-A141-BAEE-1D834D640172}" dt="2024-09-04T19:15:11.817" v="7724" actId="20577"/>
          <ac:spMkLst>
            <pc:docMk/>
            <pc:sldMk cId="3306634498" sldId="301"/>
            <ac:spMk id="57" creationId="{93EA5E76-A316-EC8B-495E-545CC48A45F1}"/>
          </ac:spMkLst>
        </pc:spChg>
        <pc:spChg chg="mod">
          <ac:chgData name="Federica Moretti" userId="f0f234b9-1395-4d22-98c6-03b8971b9897" providerId="ADAL" clId="{12F7FEB4-ACC7-A141-BAEE-1D834D640172}" dt="2024-09-04T19:15:34.291" v="7800" actId="20577"/>
          <ac:spMkLst>
            <pc:docMk/>
            <pc:sldMk cId="3306634498" sldId="301"/>
            <ac:spMk id="60" creationId="{1BC6706E-AB91-B691-9BFF-A30E817146DC}"/>
          </ac:spMkLst>
        </pc:spChg>
        <pc:spChg chg="add mod">
          <ac:chgData name="Federica Moretti" userId="f0f234b9-1395-4d22-98c6-03b8971b9897" providerId="ADAL" clId="{12F7FEB4-ACC7-A141-BAEE-1D834D640172}" dt="2024-09-04T19:29:39.724" v="8381" actId="164"/>
          <ac:spMkLst>
            <pc:docMk/>
            <pc:sldMk cId="3306634498" sldId="301"/>
            <ac:spMk id="61" creationId="{0174B2B6-2B75-4E99-4E34-4C7477F7F923}"/>
          </ac:spMkLst>
        </pc:spChg>
        <pc:spChg chg="mod">
          <ac:chgData name="Federica Moretti" userId="f0f234b9-1395-4d22-98c6-03b8971b9897" providerId="ADAL" clId="{12F7FEB4-ACC7-A141-BAEE-1D834D640172}" dt="2024-09-04T19:17:20.790" v="7813" actId="207"/>
          <ac:spMkLst>
            <pc:docMk/>
            <pc:sldMk cId="3306634498" sldId="301"/>
            <ac:spMk id="7168" creationId="{9FBB55AC-F0B9-CD17-4FFE-F88CF538A7C6}"/>
          </ac:spMkLst>
        </pc:spChg>
        <pc:spChg chg="add mod">
          <ac:chgData name="Federica Moretti" userId="f0f234b9-1395-4d22-98c6-03b8971b9897" providerId="ADAL" clId="{12F7FEB4-ACC7-A141-BAEE-1D834D640172}" dt="2024-09-04T19:29:39.724" v="8381" actId="164"/>
          <ac:spMkLst>
            <pc:docMk/>
            <pc:sldMk cId="3306634498" sldId="301"/>
            <ac:spMk id="7169" creationId="{65253BD8-269B-C5C2-8BCA-28562B0C0C71}"/>
          </ac:spMkLst>
        </pc:spChg>
        <pc:spChg chg="add mod">
          <ac:chgData name="Federica Moretti" userId="f0f234b9-1395-4d22-98c6-03b8971b9897" providerId="ADAL" clId="{12F7FEB4-ACC7-A141-BAEE-1D834D640172}" dt="2024-09-05T06:48:44.911" v="8597" actId="1037"/>
          <ac:spMkLst>
            <pc:docMk/>
            <pc:sldMk cId="3306634498" sldId="301"/>
            <ac:spMk id="7174" creationId="{F1DFFDE2-F44B-E3A6-4F57-7059EA2EC688}"/>
          </ac:spMkLst>
        </pc:spChg>
        <pc:grpChg chg="add mod">
          <ac:chgData name="Federica Moretti" userId="f0f234b9-1395-4d22-98c6-03b8971b9897" providerId="ADAL" clId="{12F7FEB4-ACC7-A141-BAEE-1D834D640172}" dt="2024-09-04T19:29:39.724" v="8381" actId="164"/>
          <ac:grpSpMkLst>
            <pc:docMk/>
            <pc:sldMk cId="3306634498" sldId="301"/>
            <ac:grpSpMk id="23" creationId="{543E069E-9621-FC49-1B05-2D2E695D3FAE}"/>
          </ac:grpSpMkLst>
        </pc:grpChg>
        <pc:grpChg chg="add mod">
          <ac:chgData name="Federica Moretti" userId="f0f234b9-1395-4d22-98c6-03b8971b9897" providerId="ADAL" clId="{12F7FEB4-ACC7-A141-BAEE-1D834D640172}" dt="2024-09-04T19:29:39.724" v="8381" actId="164"/>
          <ac:grpSpMkLst>
            <pc:docMk/>
            <pc:sldMk cId="3306634498" sldId="301"/>
            <ac:grpSpMk id="54" creationId="{E82ECC5F-5970-71B7-ED3D-23C533957CC1}"/>
          </ac:grpSpMkLst>
        </pc:grpChg>
        <pc:grpChg chg="add mod">
          <ac:chgData name="Federica Moretti" userId="f0f234b9-1395-4d22-98c6-03b8971b9897" providerId="ADAL" clId="{12F7FEB4-ACC7-A141-BAEE-1D834D640172}" dt="2024-09-04T19:29:39.724" v="8381" actId="164"/>
          <ac:grpSpMkLst>
            <pc:docMk/>
            <pc:sldMk cId="3306634498" sldId="301"/>
            <ac:grpSpMk id="55" creationId="{25CE7703-273D-CD92-487E-0198E979F8A0}"/>
          </ac:grpSpMkLst>
        </pc:grpChg>
        <pc:grpChg chg="add mod">
          <ac:chgData name="Federica Moretti" userId="f0f234b9-1395-4d22-98c6-03b8971b9897" providerId="ADAL" clId="{12F7FEB4-ACC7-A141-BAEE-1D834D640172}" dt="2024-09-04T19:29:39.724" v="8381" actId="164"/>
          <ac:grpSpMkLst>
            <pc:docMk/>
            <pc:sldMk cId="3306634498" sldId="301"/>
            <ac:grpSpMk id="58" creationId="{D49C75A9-D63F-5AEC-A50D-BFCC3053292A}"/>
          </ac:grpSpMkLst>
        </pc:grpChg>
        <pc:grpChg chg="add mod">
          <ac:chgData name="Federica Moretti" userId="f0f234b9-1395-4d22-98c6-03b8971b9897" providerId="ADAL" clId="{12F7FEB4-ACC7-A141-BAEE-1D834D640172}" dt="2024-09-04T19:17:20.790" v="7813" actId="207"/>
          <ac:grpSpMkLst>
            <pc:docMk/>
            <pc:sldMk cId="3306634498" sldId="301"/>
            <ac:grpSpMk id="62" creationId="{D62834FC-5305-9447-18A6-FA7A999F77C5}"/>
          </ac:grpSpMkLst>
        </pc:grpChg>
        <pc:grpChg chg="add mod">
          <ac:chgData name="Federica Moretti" userId="f0f234b9-1395-4d22-98c6-03b8971b9897" providerId="ADAL" clId="{12F7FEB4-ACC7-A141-BAEE-1D834D640172}" dt="2024-09-04T19:29:54.538" v="8418" actId="164"/>
          <ac:grpSpMkLst>
            <pc:docMk/>
            <pc:sldMk cId="3306634498" sldId="301"/>
            <ac:grpSpMk id="7175" creationId="{B8CB5FBC-C002-456E-D100-A8705EAE1F36}"/>
          </ac:grpSpMkLst>
        </pc:grpChg>
        <pc:grpChg chg="add mod">
          <ac:chgData name="Federica Moretti" userId="f0f234b9-1395-4d22-98c6-03b8971b9897" providerId="ADAL" clId="{12F7FEB4-ACC7-A141-BAEE-1D834D640172}" dt="2024-09-04T19:29:54.538" v="8418" actId="164"/>
          <ac:grpSpMkLst>
            <pc:docMk/>
            <pc:sldMk cId="3306634498" sldId="301"/>
            <ac:grpSpMk id="7176" creationId="{F154F8D4-B35B-26DC-29EE-6ACD5EA83882}"/>
          </ac:grpSpMkLst>
        </pc:grp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3" creationId="{04FEB374-F8FE-9393-BDF1-CD4211E7B036}"/>
          </ac:picMkLst>
        </pc:picChg>
        <pc:picChg chg="del">
          <ac:chgData name="Federica Moretti" userId="f0f234b9-1395-4d22-98c6-03b8971b9897" providerId="ADAL" clId="{12F7FEB4-ACC7-A141-BAEE-1D834D640172}" dt="2024-09-04T12:36:17.127" v="4883" actId="478"/>
          <ac:picMkLst>
            <pc:docMk/>
            <pc:sldMk cId="3306634498" sldId="301"/>
            <ac:picMk id="5" creationId="{D9BBD040-9CEA-80D6-3C3D-6A4C419BCB50}"/>
          </ac:picMkLst>
        </pc:picChg>
        <pc:picChg chg="del">
          <ac:chgData name="Federica Moretti" userId="f0f234b9-1395-4d22-98c6-03b8971b9897" providerId="ADAL" clId="{12F7FEB4-ACC7-A141-BAEE-1D834D640172}" dt="2024-09-04T12:36:17.127" v="4883" actId="478"/>
          <ac:picMkLst>
            <pc:docMk/>
            <pc:sldMk cId="3306634498" sldId="301"/>
            <ac:picMk id="7" creationId="{EDBE2C9A-D708-C816-FE1F-EC02E230985E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10" creationId="{D5809AC5-8A89-CCEC-E861-7565DCAA9B6A}"/>
          </ac:picMkLst>
        </pc:picChg>
        <pc:picChg chg="add mod">
          <ac:chgData name="Federica Moretti" userId="f0f234b9-1395-4d22-98c6-03b8971b9897" providerId="ADAL" clId="{12F7FEB4-ACC7-A141-BAEE-1D834D640172}" dt="2024-09-04T18:44:59.135" v="6902" actId="14100"/>
          <ac:picMkLst>
            <pc:docMk/>
            <pc:sldMk cId="3306634498" sldId="301"/>
            <ac:picMk id="18" creationId="{6A628A54-632B-8798-E284-8B69FBB611BD}"/>
          </ac:picMkLst>
        </pc:picChg>
        <pc:picChg chg="add mod">
          <ac:chgData name="Federica Moretti" userId="f0f234b9-1395-4d22-98c6-03b8971b9897" providerId="ADAL" clId="{12F7FEB4-ACC7-A141-BAEE-1D834D640172}" dt="2024-09-04T19:10:16.438" v="7547" actId="1037"/>
          <ac:picMkLst>
            <pc:docMk/>
            <pc:sldMk cId="3306634498" sldId="301"/>
            <ac:picMk id="20" creationId="{D696EA01-C907-191E-9BA3-E7F8BBA9B90A}"/>
          </ac:picMkLst>
        </pc:picChg>
        <pc:picChg chg="add del mod">
          <ac:chgData name="Federica Moretti" userId="f0f234b9-1395-4d22-98c6-03b8971b9897" providerId="ADAL" clId="{12F7FEB4-ACC7-A141-BAEE-1D834D640172}" dt="2024-09-04T16:01:03.293" v="6806" actId="478"/>
          <ac:picMkLst>
            <pc:docMk/>
            <pc:sldMk cId="3306634498" sldId="301"/>
            <ac:picMk id="22" creationId="{9DB6E644-74BD-EE74-4FA2-EC9467D5AECF}"/>
          </ac:picMkLst>
        </pc:picChg>
        <pc:picChg chg="add del mod">
          <ac:chgData name="Federica Moretti" userId="f0f234b9-1395-4d22-98c6-03b8971b9897" providerId="ADAL" clId="{12F7FEB4-ACC7-A141-BAEE-1D834D640172}" dt="2024-09-04T16:08:41.849" v="6821" actId="478"/>
          <ac:picMkLst>
            <pc:docMk/>
            <pc:sldMk cId="3306634498" sldId="301"/>
            <ac:picMk id="25" creationId="{7E7082A5-0B49-A301-07BD-433E2DF48174}"/>
          </ac:picMkLst>
        </pc:picChg>
        <pc:picChg chg="add del mod">
          <ac:chgData name="Federica Moretti" userId="f0f234b9-1395-4d22-98c6-03b8971b9897" providerId="ADAL" clId="{12F7FEB4-ACC7-A141-BAEE-1D834D640172}" dt="2024-09-04T16:09:59.788" v="6826" actId="478"/>
          <ac:picMkLst>
            <pc:docMk/>
            <pc:sldMk cId="3306634498" sldId="301"/>
            <ac:picMk id="27" creationId="{7279D58B-6AD3-5B85-D897-2D943CA0AA6C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29" creationId="{88DE130E-AEAD-1F66-282A-0785FFAB5C88}"/>
          </ac:picMkLst>
        </pc:picChg>
        <pc:picChg chg="add del mod">
          <ac:chgData name="Federica Moretti" userId="f0f234b9-1395-4d22-98c6-03b8971b9897" providerId="ADAL" clId="{12F7FEB4-ACC7-A141-BAEE-1D834D640172}" dt="2024-09-04T19:29:31.684" v="8380" actId="478"/>
          <ac:picMkLst>
            <pc:docMk/>
            <pc:sldMk cId="3306634498" sldId="301"/>
            <ac:picMk id="30" creationId="{712B0779-638C-2225-98C1-BFEF812E9A70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31" creationId="{DE85AB8B-BAA5-B00A-206C-144558C7009E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32" creationId="{848CBC60-001B-3B33-7EF2-F2F7B407B1CF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33" creationId="{9338186F-5197-7A41-45F8-558F7609EFB7}"/>
          </ac:picMkLst>
        </pc:picChg>
        <pc:picChg chg="add del mod">
          <ac:chgData name="Federica Moretti" userId="f0f234b9-1395-4d22-98c6-03b8971b9897" providerId="ADAL" clId="{12F7FEB4-ACC7-A141-BAEE-1D834D640172}" dt="2024-09-04T19:11:53.754" v="7549" actId="478"/>
          <ac:picMkLst>
            <pc:docMk/>
            <pc:sldMk cId="3306634498" sldId="301"/>
            <ac:picMk id="34" creationId="{7ABA4EFF-34AE-5DC6-AEE1-C675990A4BF8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35" creationId="{8A87CAA7-03F1-564B-E506-A8A4AB456218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37" creationId="{4D8F670E-50AC-CFB6-0B7A-FE7B46792363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38" creationId="{6C7CE0ED-44BB-0F2B-F4FF-F8151B79569D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40" creationId="{B05347A9-4252-2983-C46F-7C6917EF6D4F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41" creationId="{CE9F97D5-87EC-B25C-0B15-58A73467CAF1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42" creationId="{5C3C08CA-FF69-7E10-B77A-876C71A669F2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43" creationId="{FAB01D99-BEE8-9F67-6194-0D539275AD57}"/>
          </ac:picMkLst>
        </pc:picChg>
        <pc:picChg chg="add mod">
          <ac:chgData name="Federica Moretti" userId="f0f234b9-1395-4d22-98c6-03b8971b9897" providerId="ADAL" clId="{12F7FEB4-ACC7-A141-BAEE-1D834D640172}" dt="2024-09-04T19:16:28.419" v="7802" actId="14100"/>
          <ac:picMkLst>
            <pc:docMk/>
            <pc:sldMk cId="3306634498" sldId="301"/>
            <ac:picMk id="50" creationId="{53EC8823-23D4-7CD7-19EF-795D9E70D2F3}"/>
          </ac:picMkLst>
        </pc:picChg>
        <pc:picChg chg="add del mod">
          <ac:chgData name="Federica Moretti" userId="f0f234b9-1395-4d22-98c6-03b8971b9897" providerId="ADAL" clId="{12F7FEB4-ACC7-A141-BAEE-1D834D640172}" dt="2024-09-04T19:14:57.975" v="7677" actId="478"/>
          <ac:picMkLst>
            <pc:docMk/>
            <pc:sldMk cId="3306634498" sldId="301"/>
            <ac:picMk id="51" creationId="{AF29E513-0B60-0C4E-A9C1-78129A8B03E2}"/>
          </ac:picMkLst>
        </pc:picChg>
        <pc:picChg chg="add del mod">
          <ac:chgData name="Federica Moretti" userId="f0f234b9-1395-4d22-98c6-03b8971b9897" providerId="ADAL" clId="{12F7FEB4-ACC7-A141-BAEE-1D834D640172}" dt="2024-09-04T19:15:17.610" v="7725" actId="478"/>
          <ac:picMkLst>
            <pc:docMk/>
            <pc:sldMk cId="3306634498" sldId="301"/>
            <ac:picMk id="52" creationId="{608A41A1-96D6-EF7D-A472-856025FBFC66}"/>
          </ac:picMkLst>
        </pc:picChg>
        <pc:picChg chg="mod">
          <ac:chgData name="Federica Moretti" userId="f0f234b9-1395-4d22-98c6-03b8971b9897" providerId="ADAL" clId="{12F7FEB4-ACC7-A141-BAEE-1D834D640172}" dt="2024-09-04T19:15:02.312" v="7685" actId="1035"/>
          <ac:picMkLst>
            <pc:docMk/>
            <pc:sldMk cId="3306634498" sldId="301"/>
            <ac:picMk id="56" creationId="{1AF1C989-C35D-9B5E-7969-10902668CE6C}"/>
          </ac:picMkLst>
        </pc:picChg>
        <pc:picChg chg="mod">
          <ac:chgData name="Federica Moretti" userId="f0f234b9-1395-4d22-98c6-03b8971b9897" providerId="ADAL" clId="{12F7FEB4-ACC7-A141-BAEE-1D834D640172}" dt="2024-09-04T19:15:18.639" v="7726"/>
          <ac:picMkLst>
            <pc:docMk/>
            <pc:sldMk cId="3306634498" sldId="301"/>
            <ac:picMk id="59" creationId="{DF8D0712-AC9E-8FBB-7392-96011CD92802}"/>
          </ac:picMkLst>
        </pc:picChg>
        <pc:picChg chg="mod">
          <ac:chgData name="Federica Moretti" userId="f0f234b9-1395-4d22-98c6-03b8971b9897" providerId="ADAL" clId="{12F7FEB4-ACC7-A141-BAEE-1D834D640172}" dt="2024-09-04T19:17:20.790" v="7813" actId="207"/>
          <ac:picMkLst>
            <pc:docMk/>
            <pc:sldMk cId="3306634498" sldId="301"/>
            <ac:picMk id="63" creationId="{B745795B-BD84-3647-678B-23E7562BCE90}"/>
          </ac:picMkLst>
        </pc:picChg>
        <pc:picChg chg="del">
          <ac:chgData name="Federica Moretti" userId="f0f234b9-1395-4d22-98c6-03b8971b9897" providerId="ADAL" clId="{12F7FEB4-ACC7-A141-BAEE-1D834D640172}" dt="2024-09-04T12:36:17.127" v="4883" actId="478"/>
          <ac:picMkLst>
            <pc:docMk/>
            <pc:sldMk cId="3306634498" sldId="301"/>
            <ac:picMk id="4098" creationId="{887837EA-29F9-7000-EFEA-02C40ECAF768}"/>
          </ac:picMkLst>
        </pc:picChg>
        <pc:picChg chg="add del mod">
          <ac:chgData name="Federica Moretti" userId="f0f234b9-1395-4d22-98c6-03b8971b9897" providerId="ADAL" clId="{12F7FEB4-ACC7-A141-BAEE-1D834D640172}" dt="2024-09-04T19:29:29.835" v="8379" actId="478"/>
          <ac:picMkLst>
            <pc:docMk/>
            <pc:sldMk cId="3306634498" sldId="301"/>
            <ac:picMk id="7170" creationId="{23D1183D-2EEC-F13C-B1D6-9E5F23F67E2B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7171" creationId="{D370D7F8-A10C-38EC-B30D-739B0376621D}"/>
          </ac:picMkLst>
        </pc:picChg>
        <pc:picChg chg="add del mod">
          <ac:chgData name="Federica Moretti" userId="f0f234b9-1395-4d22-98c6-03b8971b9897" providerId="ADAL" clId="{12F7FEB4-ACC7-A141-BAEE-1D834D640172}" dt="2024-09-04T16:07:07.959" v="6816" actId="478"/>
          <ac:picMkLst>
            <pc:docMk/>
            <pc:sldMk cId="3306634498" sldId="301"/>
            <ac:picMk id="7172" creationId="{2E55527C-2031-87CA-2707-EC06E35523EA}"/>
          </ac:picMkLst>
        </pc:picChg>
        <pc:picChg chg="add mod">
          <ac:chgData name="Federica Moretti" userId="f0f234b9-1395-4d22-98c6-03b8971b9897" providerId="ADAL" clId="{12F7FEB4-ACC7-A141-BAEE-1D834D640172}" dt="2024-09-04T19:29:39.724" v="8381" actId="164"/>
          <ac:picMkLst>
            <pc:docMk/>
            <pc:sldMk cId="3306634498" sldId="301"/>
            <ac:picMk id="7173" creationId="{3AE2D08C-9843-FE68-0828-7C5C5057A5B4}"/>
          </ac:picMkLst>
        </pc:picChg>
      </pc:sldChg>
      <pc:sldChg chg="add del">
        <pc:chgData name="Federica Moretti" userId="f0f234b9-1395-4d22-98c6-03b8971b9897" providerId="ADAL" clId="{12F7FEB4-ACC7-A141-BAEE-1D834D640172}" dt="2024-09-04T12:47:15.342" v="5372" actId="2696"/>
        <pc:sldMkLst>
          <pc:docMk/>
          <pc:sldMk cId="1199744821" sldId="302"/>
        </pc:sldMkLst>
      </pc:sldChg>
      <pc:sldChg chg="addSp delSp modSp add mod ord">
        <pc:chgData name="Federica Moretti" userId="f0f234b9-1395-4d22-98c6-03b8971b9897" providerId="ADAL" clId="{12F7FEB4-ACC7-A141-BAEE-1D834D640172}" dt="2024-09-05T10:56:46.721" v="11182" actId="478"/>
        <pc:sldMkLst>
          <pc:docMk/>
          <pc:sldMk cId="3681661903" sldId="302"/>
        </pc:sldMkLst>
        <pc:spChg chg="mod">
          <ac:chgData name="Federica Moretti" userId="f0f234b9-1395-4d22-98c6-03b8971b9897" providerId="ADAL" clId="{12F7FEB4-ACC7-A141-BAEE-1D834D640172}" dt="2024-09-05T06:51:46.866" v="8644" actId="20577"/>
          <ac:spMkLst>
            <pc:docMk/>
            <pc:sldMk cId="3681661903" sldId="302"/>
            <ac:spMk id="2" creationId="{D4C2B90B-ED62-BEE8-15DB-E5CF0C73BFA3}"/>
          </ac:spMkLst>
        </pc:spChg>
        <pc:spChg chg="mod">
          <ac:chgData name="Federica Moretti" userId="f0f234b9-1395-4d22-98c6-03b8971b9897" providerId="ADAL" clId="{12F7FEB4-ACC7-A141-BAEE-1D834D640172}" dt="2024-09-05T07:00:26.974" v="8718" actId="20577"/>
          <ac:spMkLst>
            <pc:docMk/>
            <pc:sldMk cId="3681661903" sldId="302"/>
            <ac:spMk id="4" creationId="{E12D5355-85BA-D895-B5E4-7B82337A9DF9}"/>
          </ac:spMkLst>
        </pc:spChg>
        <pc:spChg chg="add mod">
          <ac:chgData name="Federica Moretti" userId="f0f234b9-1395-4d22-98c6-03b8971b9897" providerId="ADAL" clId="{12F7FEB4-ACC7-A141-BAEE-1D834D640172}" dt="2024-09-05T10:54:11.365" v="11172" actId="1038"/>
          <ac:spMkLst>
            <pc:docMk/>
            <pc:sldMk cId="3681661903" sldId="302"/>
            <ac:spMk id="9" creationId="{6B784612-8304-CA94-DC41-4C8B795C6050}"/>
          </ac:spMkLst>
        </pc:spChg>
        <pc:spChg chg="add mod">
          <ac:chgData name="Federica Moretti" userId="f0f234b9-1395-4d22-98c6-03b8971b9897" providerId="ADAL" clId="{12F7FEB4-ACC7-A141-BAEE-1D834D640172}" dt="2024-09-05T10:54:22.438" v="11173" actId="1076"/>
          <ac:spMkLst>
            <pc:docMk/>
            <pc:sldMk cId="3681661903" sldId="302"/>
            <ac:spMk id="10" creationId="{05D5E020-19D6-1E54-7039-8381CE265736}"/>
          </ac:spMkLst>
        </pc:spChg>
        <pc:spChg chg="del">
          <ac:chgData name="Federica Moretti" userId="f0f234b9-1395-4d22-98c6-03b8971b9897" providerId="ADAL" clId="{12F7FEB4-ACC7-A141-BAEE-1D834D640172}" dt="2024-09-05T06:56:09.794" v="8674" actId="478"/>
          <ac:spMkLst>
            <pc:docMk/>
            <pc:sldMk cId="3681661903" sldId="302"/>
            <ac:spMk id="18" creationId="{64D7ECC5-C6E3-C7A9-0B3D-5F360C75C88C}"/>
          </ac:spMkLst>
        </pc:spChg>
        <pc:spChg chg="del">
          <ac:chgData name="Federica Moretti" userId="f0f234b9-1395-4d22-98c6-03b8971b9897" providerId="ADAL" clId="{12F7FEB4-ACC7-A141-BAEE-1D834D640172}" dt="2024-09-05T06:56:09.794" v="8674" actId="478"/>
          <ac:spMkLst>
            <pc:docMk/>
            <pc:sldMk cId="3681661903" sldId="302"/>
            <ac:spMk id="19" creationId="{848ABC2A-4604-43E4-0551-A7F9B8ED0263}"/>
          </ac:spMkLst>
        </pc:spChg>
        <pc:spChg chg="del">
          <ac:chgData name="Federica Moretti" userId="f0f234b9-1395-4d22-98c6-03b8971b9897" providerId="ADAL" clId="{12F7FEB4-ACC7-A141-BAEE-1D834D640172}" dt="2024-09-05T06:56:09.794" v="8674" actId="478"/>
          <ac:spMkLst>
            <pc:docMk/>
            <pc:sldMk cId="3681661903" sldId="302"/>
            <ac:spMk id="20" creationId="{53F71FEF-5561-3F08-788E-ED2F1852E9FB}"/>
          </ac:spMkLst>
        </pc:spChg>
        <pc:spChg chg="del">
          <ac:chgData name="Federica Moretti" userId="f0f234b9-1395-4d22-98c6-03b8971b9897" providerId="ADAL" clId="{12F7FEB4-ACC7-A141-BAEE-1D834D640172}" dt="2024-09-05T06:56:09.794" v="8674" actId="478"/>
          <ac:spMkLst>
            <pc:docMk/>
            <pc:sldMk cId="3681661903" sldId="302"/>
            <ac:spMk id="21" creationId="{198AA942-C580-16C8-36E3-57A7A7CE5719}"/>
          </ac:spMkLst>
        </pc:spChg>
        <pc:spChg chg="del">
          <ac:chgData name="Federica Moretti" userId="f0f234b9-1395-4d22-98c6-03b8971b9897" providerId="ADAL" clId="{12F7FEB4-ACC7-A141-BAEE-1D834D640172}" dt="2024-09-05T06:56:09.794" v="8674" actId="478"/>
          <ac:spMkLst>
            <pc:docMk/>
            <pc:sldMk cId="3681661903" sldId="302"/>
            <ac:spMk id="22" creationId="{072925FD-28B3-7B6D-0EC5-E11CD761BD38}"/>
          </ac:spMkLst>
        </pc:spChg>
        <pc:spChg chg="del">
          <ac:chgData name="Federica Moretti" userId="f0f234b9-1395-4d22-98c6-03b8971b9897" providerId="ADAL" clId="{12F7FEB4-ACC7-A141-BAEE-1D834D640172}" dt="2024-09-05T06:56:09.794" v="8674" actId="478"/>
          <ac:spMkLst>
            <pc:docMk/>
            <pc:sldMk cId="3681661903" sldId="302"/>
            <ac:spMk id="23" creationId="{77C2C8A6-A9A9-1247-A029-DFB5E0B985CE}"/>
          </ac:spMkLst>
        </pc:spChg>
        <pc:spChg chg="del">
          <ac:chgData name="Federica Moretti" userId="f0f234b9-1395-4d22-98c6-03b8971b9897" providerId="ADAL" clId="{12F7FEB4-ACC7-A141-BAEE-1D834D640172}" dt="2024-09-05T06:56:09.794" v="8674" actId="478"/>
          <ac:spMkLst>
            <pc:docMk/>
            <pc:sldMk cId="3681661903" sldId="302"/>
            <ac:spMk id="25" creationId="{A050912A-3136-E791-22D5-EB813B0EB3EA}"/>
          </ac:spMkLst>
        </pc:spChg>
        <pc:grpChg chg="del">
          <ac:chgData name="Federica Moretti" userId="f0f234b9-1395-4d22-98c6-03b8971b9897" providerId="ADAL" clId="{12F7FEB4-ACC7-A141-BAEE-1D834D640172}" dt="2024-09-05T06:56:04.610" v="8673" actId="478"/>
          <ac:grpSpMkLst>
            <pc:docMk/>
            <pc:sldMk cId="3681661903" sldId="302"/>
            <ac:grpSpMk id="16" creationId="{59469581-87D3-C07D-FC5F-D79171289E58}"/>
          </ac:grpSpMkLst>
        </pc:grpChg>
        <pc:graphicFrameChg chg="add mod modGraphic">
          <ac:chgData name="Federica Moretti" userId="f0f234b9-1395-4d22-98c6-03b8971b9897" providerId="ADAL" clId="{12F7FEB4-ACC7-A141-BAEE-1D834D640172}" dt="2024-09-05T10:54:11.365" v="11172" actId="1038"/>
          <ac:graphicFrameMkLst>
            <pc:docMk/>
            <pc:sldMk cId="3681661903" sldId="302"/>
            <ac:graphicFrameMk id="3" creationId="{A8C7752A-26FE-174F-0A0B-BED4193E599F}"/>
          </ac:graphicFrameMkLst>
        </pc:graphicFrameChg>
        <pc:picChg chg="add del mod">
          <ac:chgData name="Federica Moretti" userId="f0f234b9-1395-4d22-98c6-03b8971b9897" providerId="ADAL" clId="{12F7FEB4-ACC7-A141-BAEE-1D834D640172}" dt="2024-09-05T07:14:30.336" v="8931" actId="478"/>
          <ac:picMkLst>
            <pc:docMk/>
            <pc:sldMk cId="3681661903" sldId="302"/>
            <ac:picMk id="6" creationId="{50FB3548-D131-16A1-9F59-44EB0AD3D7FB}"/>
          </ac:picMkLst>
        </pc:picChg>
        <pc:picChg chg="add mod">
          <ac:chgData name="Federica Moretti" userId="f0f234b9-1395-4d22-98c6-03b8971b9897" providerId="ADAL" clId="{12F7FEB4-ACC7-A141-BAEE-1D834D640172}" dt="2024-09-05T10:54:11.365" v="11172" actId="1038"/>
          <ac:picMkLst>
            <pc:docMk/>
            <pc:sldMk cId="3681661903" sldId="302"/>
            <ac:picMk id="8" creationId="{4BA472CA-15AC-0C94-3E99-8903570CF055}"/>
          </ac:picMkLst>
        </pc:picChg>
        <pc:picChg chg="add mod">
          <ac:chgData name="Federica Moretti" userId="f0f234b9-1395-4d22-98c6-03b8971b9897" providerId="ADAL" clId="{12F7FEB4-ACC7-A141-BAEE-1D834D640172}" dt="2024-09-05T10:54:11.365" v="11172" actId="1038"/>
          <ac:picMkLst>
            <pc:docMk/>
            <pc:sldMk cId="3681661903" sldId="302"/>
            <ac:picMk id="17" creationId="{70BC4E12-81F3-8EAA-8336-67FF523C9102}"/>
          </ac:picMkLst>
        </pc:picChg>
        <pc:picChg chg="add mod">
          <ac:chgData name="Federica Moretti" userId="f0f234b9-1395-4d22-98c6-03b8971b9897" providerId="ADAL" clId="{12F7FEB4-ACC7-A141-BAEE-1D834D640172}" dt="2024-09-05T10:55:40.001" v="11174" actId="1076"/>
          <ac:picMkLst>
            <pc:docMk/>
            <pc:sldMk cId="3681661903" sldId="302"/>
            <ac:picMk id="24" creationId="{92944333-F39D-85C1-D9A1-8F8F290BF919}"/>
          </ac:picMkLst>
        </pc:picChg>
        <pc:picChg chg="del">
          <ac:chgData name="Federica Moretti" userId="f0f234b9-1395-4d22-98c6-03b8971b9897" providerId="ADAL" clId="{12F7FEB4-ACC7-A141-BAEE-1D834D640172}" dt="2024-09-05T06:56:09.794" v="8674" actId="478"/>
          <ac:picMkLst>
            <pc:docMk/>
            <pc:sldMk cId="3681661903" sldId="302"/>
            <ac:picMk id="26" creationId="{5D849836-6844-00DE-7C14-682767B1048C}"/>
          </ac:picMkLst>
        </pc:picChg>
        <pc:picChg chg="add del mod">
          <ac:chgData name="Federica Moretti" userId="f0f234b9-1395-4d22-98c6-03b8971b9897" providerId="ADAL" clId="{12F7FEB4-ACC7-A141-BAEE-1D834D640172}" dt="2024-09-05T10:56:46.721" v="11182" actId="478"/>
          <ac:picMkLst>
            <pc:docMk/>
            <pc:sldMk cId="3681661903" sldId="302"/>
            <ac:picMk id="27" creationId="{EE0D0FCB-34A8-89A5-424D-AAF84E5E109C}"/>
          </ac:picMkLst>
        </pc:picChg>
      </pc:sldChg>
      <pc:sldChg chg="addSp delSp modSp add mod">
        <pc:chgData name="Federica Moretti" userId="f0f234b9-1395-4d22-98c6-03b8971b9897" providerId="ADAL" clId="{12F7FEB4-ACC7-A141-BAEE-1D834D640172}" dt="2024-09-05T08:54:34.027" v="9740" actId="13926"/>
        <pc:sldMkLst>
          <pc:docMk/>
          <pc:sldMk cId="3132127528" sldId="303"/>
        </pc:sldMkLst>
        <pc:spChg chg="mod">
          <ac:chgData name="Federica Moretti" userId="f0f234b9-1395-4d22-98c6-03b8971b9897" providerId="ADAL" clId="{12F7FEB4-ACC7-A141-BAEE-1D834D640172}" dt="2024-09-05T08:53:45.493" v="9731" actId="1035"/>
          <ac:spMkLst>
            <pc:docMk/>
            <pc:sldMk cId="3132127528" sldId="303"/>
            <ac:spMk id="4" creationId="{51D8B665-CB71-C5A1-4EE5-CE5E4582D77F}"/>
          </ac:spMkLst>
        </pc:spChg>
        <pc:spChg chg="add mod">
          <ac:chgData name="Federica Moretti" userId="f0f234b9-1395-4d22-98c6-03b8971b9897" providerId="ADAL" clId="{12F7FEB4-ACC7-A141-BAEE-1D834D640172}" dt="2024-09-05T08:53:40.939" v="9725" actId="1035"/>
          <ac:spMkLst>
            <pc:docMk/>
            <pc:sldMk cId="3132127528" sldId="303"/>
            <ac:spMk id="5" creationId="{BE5396F0-0444-A381-D550-63886C316520}"/>
          </ac:spMkLst>
        </pc:spChg>
        <pc:spChg chg="add mod">
          <ac:chgData name="Federica Moretti" userId="f0f234b9-1395-4d22-98c6-03b8971b9897" providerId="ADAL" clId="{12F7FEB4-ACC7-A141-BAEE-1D834D640172}" dt="2024-09-05T08:53:40.939" v="9725" actId="1035"/>
          <ac:spMkLst>
            <pc:docMk/>
            <pc:sldMk cId="3132127528" sldId="303"/>
            <ac:spMk id="6" creationId="{62605D7B-FA89-EEAB-51B1-AA0B51C6C639}"/>
          </ac:spMkLst>
        </pc:spChg>
        <pc:spChg chg="del">
          <ac:chgData name="Federica Moretti" userId="f0f234b9-1395-4d22-98c6-03b8971b9897" providerId="ADAL" clId="{12F7FEB4-ACC7-A141-BAEE-1D834D640172}" dt="2024-09-05T08:07:01.293" v="9259" actId="478"/>
          <ac:spMkLst>
            <pc:docMk/>
            <pc:sldMk cId="3132127528" sldId="303"/>
            <ac:spMk id="9" creationId="{B0DC3D8C-0B2B-193C-D441-5605FB7EF16A}"/>
          </ac:spMkLst>
        </pc:spChg>
        <pc:spChg chg="del">
          <ac:chgData name="Federica Moretti" userId="f0f234b9-1395-4d22-98c6-03b8971b9897" providerId="ADAL" clId="{12F7FEB4-ACC7-A141-BAEE-1D834D640172}" dt="2024-09-05T08:07:03.140" v="9260" actId="478"/>
          <ac:spMkLst>
            <pc:docMk/>
            <pc:sldMk cId="3132127528" sldId="303"/>
            <ac:spMk id="10" creationId="{4EAA3D16-5E78-D142-01C7-7A0494543F46}"/>
          </ac:spMkLst>
        </pc:spChg>
        <pc:spChg chg="add del">
          <ac:chgData name="Federica Moretti" userId="f0f234b9-1395-4d22-98c6-03b8971b9897" providerId="ADAL" clId="{12F7FEB4-ACC7-A141-BAEE-1D834D640172}" dt="2024-09-05T08:26:42.814" v="9365" actId="22"/>
          <ac:spMkLst>
            <pc:docMk/>
            <pc:sldMk cId="3132127528" sldId="303"/>
            <ac:spMk id="11" creationId="{A5222BA8-8060-C495-0D58-91D1510B3FD7}"/>
          </ac:spMkLst>
        </pc:spChg>
        <pc:spChg chg="add mod">
          <ac:chgData name="Federica Moretti" userId="f0f234b9-1395-4d22-98c6-03b8971b9897" providerId="ADAL" clId="{12F7FEB4-ACC7-A141-BAEE-1D834D640172}" dt="2024-09-05T08:53:40.939" v="9725" actId="1035"/>
          <ac:spMkLst>
            <pc:docMk/>
            <pc:sldMk cId="3132127528" sldId="303"/>
            <ac:spMk id="12" creationId="{6BE95314-803E-3D14-1801-3290C64A7C04}"/>
          </ac:spMkLst>
        </pc:spChg>
        <pc:spChg chg="add mod">
          <ac:chgData name="Federica Moretti" userId="f0f234b9-1395-4d22-98c6-03b8971b9897" providerId="ADAL" clId="{12F7FEB4-ACC7-A141-BAEE-1D834D640172}" dt="2024-09-05T08:53:40.939" v="9725" actId="1035"/>
          <ac:spMkLst>
            <pc:docMk/>
            <pc:sldMk cId="3132127528" sldId="303"/>
            <ac:spMk id="13" creationId="{EE6ABA43-000D-4C4F-79FF-FE0C6ADB1029}"/>
          </ac:spMkLst>
        </pc:spChg>
        <pc:spChg chg="add mod">
          <ac:chgData name="Federica Moretti" userId="f0f234b9-1395-4d22-98c6-03b8971b9897" providerId="ADAL" clId="{12F7FEB4-ACC7-A141-BAEE-1D834D640172}" dt="2024-09-05T08:53:40.939" v="9725" actId="1035"/>
          <ac:spMkLst>
            <pc:docMk/>
            <pc:sldMk cId="3132127528" sldId="303"/>
            <ac:spMk id="14" creationId="{858E74CC-1D4B-7686-2432-148CD59E7B63}"/>
          </ac:spMkLst>
        </pc:spChg>
        <pc:spChg chg="add mod">
          <ac:chgData name="Federica Moretti" userId="f0f234b9-1395-4d22-98c6-03b8971b9897" providerId="ADAL" clId="{12F7FEB4-ACC7-A141-BAEE-1D834D640172}" dt="2024-09-05T08:53:40.939" v="9725" actId="1035"/>
          <ac:spMkLst>
            <pc:docMk/>
            <pc:sldMk cId="3132127528" sldId="303"/>
            <ac:spMk id="15" creationId="{CA31C766-C468-AF2C-671C-3CE439127404}"/>
          </ac:spMkLst>
        </pc:spChg>
        <pc:spChg chg="add mod">
          <ac:chgData name="Federica Moretti" userId="f0f234b9-1395-4d22-98c6-03b8971b9897" providerId="ADAL" clId="{12F7FEB4-ACC7-A141-BAEE-1D834D640172}" dt="2024-09-05T08:54:34.027" v="9740" actId="13926"/>
          <ac:spMkLst>
            <pc:docMk/>
            <pc:sldMk cId="3132127528" sldId="303"/>
            <ac:spMk id="16" creationId="{B43D8073-775E-CB16-98F8-450679DD3258}"/>
          </ac:spMkLst>
        </pc:spChg>
        <pc:graphicFrameChg chg="del">
          <ac:chgData name="Federica Moretti" userId="f0f234b9-1395-4d22-98c6-03b8971b9897" providerId="ADAL" clId="{12F7FEB4-ACC7-A141-BAEE-1D834D640172}" dt="2024-09-05T08:06:58.092" v="9258" actId="478"/>
          <ac:graphicFrameMkLst>
            <pc:docMk/>
            <pc:sldMk cId="3132127528" sldId="303"/>
            <ac:graphicFrameMk id="3" creationId="{5C5E47C4-B7DA-A1EB-7645-D90A4B89E98E}"/>
          </ac:graphicFrameMkLst>
        </pc:graphicFrameChg>
        <pc:picChg chg="del">
          <ac:chgData name="Federica Moretti" userId="f0f234b9-1395-4d22-98c6-03b8971b9897" providerId="ADAL" clId="{12F7FEB4-ACC7-A141-BAEE-1D834D640172}" dt="2024-09-05T08:07:01.293" v="9259" actId="478"/>
          <ac:picMkLst>
            <pc:docMk/>
            <pc:sldMk cId="3132127528" sldId="303"/>
            <ac:picMk id="8" creationId="{39B4A942-9F74-303D-BDC9-EBA0FBC8D40E}"/>
          </ac:picMkLst>
        </pc:picChg>
        <pc:picChg chg="del">
          <ac:chgData name="Federica Moretti" userId="f0f234b9-1395-4d22-98c6-03b8971b9897" providerId="ADAL" clId="{12F7FEB4-ACC7-A141-BAEE-1D834D640172}" dt="2024-09-05T08:07:01.293" v="9259" actId="478"/>
          <ac:picMkLst>
            <pc:docMk/>
            <pc:sldMk cId="3132127528" sldId="303"/>
            <ac:picMk id="17" creationId="{01E2766F-4232-1F0C-0AA8-E47B2C2DF7F5}"/>
          </ac:picMkLst>
        </pc:picChg>
        <pc:picChg chg="del">
          <ac:chgData name="Federica Moretti" userId="f0f234b9-1395-4d22-98c6-03b8971b9897" providerId="ADAL" clId="{12F7FEB4-ACC7-A141-BAEE-1D834D640172}" dt="2024-09-05T08:07:01.293" v="9259" actId="478"/>
          <ac:picMkLst>
            <pc:docMk/>
            <pc:sldMk cId="3132127528" sldId="303"/>
            <ac:picMk id="24" creationId="{6929054F-7899-20AD-71F5-0BE96FC2873C}"/>
          </ac:picMkLst>
        </pc:picChg>
      </pc:sldChg>
      <pc:sldChg chg="addSp delSp modSp add del mod ord">
        <pc:chgData name="Federica Moretti" userId="f0f234b9-1395-4d22-98c6-03b8971b9897" providerId="ADAL" clId="{12F7FEB4-ACC7-A141-BAEE-1D834D640172}" dt="2024-09-05T10:48:51.959" v="11137" actId="2696"/>
        <pc:sldMkLst>
          <pc:docMk/>
          <pc:sldMk cId="1154344613" sldId="304"/>
        </pc:sldMkLst>
        <pc:spChg chg="mod">
          <ac:chgData name="Federica Moretti" userId="f0f234b9-1395-4d22-98c6-03b8971b9897" providerId="ADAL" clId="{12F7FEB4-ACC7-A141-BAEE-1D834D640172}" dt="2024-09-05T08:46:19.856" v="9531" actId="20577"/>
          <ac:spMkLst>
            <pc:docMk/>
            <pc:sldMk cId="1154344613" sldId="304"/>
            <ac:spMk id="4" creationId="{2540CBD9-44AE-7913-6EF8-FEAEF59BFFCF}"/>
          </ac:spMkLst>
        </pc:spChg>
        <pc:spChg chg="add mod">
          <ac:chgData name="Federica Moretti" userId="f0f234b9-1395-4d22-98c6-03b8971b9897" providerId="ADAL" clId="{12F7FEB4-ACC7-A141-BAEE-1D834D640172}" dt="2024-09-05T10:39:52.634" v="10946" actId="113"/>
          <ac:spMkLst>
            <pc:docMk/>
            <pc:sldMk cId="1154344613" sldId="304"/>
            <ac:spMk id="5" creationId="{9545E824-C43B-AF16-2ABD-77F302A8C6A5}"/>
          </ac:spMkLst>
        </pc:spChg>
        <pc:spChg chg="add mod">
          <ac:chgData name="Federica Moretti" userId="f0f234b9-1395-4d22-98c6-03b8971b9897" providerId="ADAL" clId="{12F7FEB4-ACC7-A141-BAEE-1D834D640172}" dt="2024-09-05T10:39:50.290" v="10945" actId="113"/>
          <ac:spMkLst>
            <pc:docMk/>
            <pc:sldMk cId="1154344613" sldId="304"/>
            <ac:spMk id="6" creationId="{77310D36-2C49-9CD3-533B-1E8F0AADB5E2}"/>
          </ac:spMkLst>
        </pc:spChg>
        <pc:spChg chg="del">
          <ac:chgData name="Federica Moretti" userId="f0f234b9-1395-4d22-98c6-03b8971b9897" providerId="ADAL" clId="{12F7FEB4-ACC7-A141-BAEE-1D834D640172}" dt="2024-09-05T08:45:54.017" v="9520" actId="478"/>
          <ac:spMkLst>
            <pc:docMk/>
            <pc:sldMk cId="1154344613" sldId="304"/>
            <ac:spMk id="9" creationId="{1F9A178D-F234-531D-FD68-AB1D288E34ED}"/>
          </ac:spMkLst>
        </pc:spChg>
        <pc:spChg chg="del">
          <ac:chgData name="Federica Moretti" userId="f0f234b9-1395-4d22-98c6-03b8971b9897" providerId="ADAL" clId="{12F7FEB4-ACC7-A141-BAEE-1D834D640172}" dt="2024-09-05T08:45:56.102" v="9521" actId="478"/>
          <ac:spMkLst>
            <pc:docMk/>
            <pc:sldMk cId="1154344613" sldId="304"/>
            <ac:spMk id="10" creationId="{448D1DF0-93DF-1C45-E080-0E573619EDBB}"/>
          </ac:spMkLst>
        </pc:spChg>
        <pc:graphicFrameChg chg="del">
          <ac:chgData name="Federica Moretti" userId="f0f234b9-1395-4d22-98c6-03b8971b9897" providerId="ADAL" clId="{12F7FEB4-ACC7-A141-BAEE-1D834D640172}" dt="2024-09-05T08:45:51.312" v="9519" actId="478"/>
          <ac:graphicFrameMkLst>
            <pc:docMk/>
            <pc:sldMk cId="1154344613" sldId="304"/>
            <ac:graphicFrameMk id="3" creationId="{2CA131E6-EF92-2FED-9741-070977E1A55D}"/>
          </ac:graphicFrameMkLst>
        </pc:graphicFrameChg>
        <pc:picChg chg="add mod">
          <ac:chgData name="Federica Moretti" userId="f0f234b9-1395-4d22-98c6-03b8971b9897" providerId="ADAL" clId="{12F7FEB4-ACC7-A141-BAEE-1D834D640172}" dt="2024-09-05T10:32:55.348" v="10658" actId="1076"/>
          <ac:picMkLst>
            <pc:docMk/>
            <pc:sldMk cId="1154344613" sldId="304"/>
            <ac:picMk id="7" creationId="{0D280C5C-8CFA-F99B-898B-26D76FBF08D6}"/>
          </ac:picMkLst>
        </pc:picChg>
        <pc:picChg chg="del">
          <ac:chgData name="Federica Moretti" userId="f0f234b9-1395-4d22-98c6-03b8971b9897" providerId="ADAL" clId="{12F7FEB4-ACC7-A141-BAEE-1D834D640172}" dt="2024-09-05T08:45:54.017" v="9520" actId="478"/>
          <ac:picMkLst>
            <pc:docMk/>
            <pc:sldMk cId="1154344613" sldId="304"/>
            <ac:picMk id="8" creationId="{C3B2AD8A-717A-F01E-8BEA-33B8E45C7D4A}"/>
          </ac:picMkLst>
        </pc:picChg>
        <pc:picChg chg="del">
          <ac:chgData name="Federica Moretti" userId="f0f234b9-1395-4d22-98c6-03b8971b9897" providerId="ADAL" clId="{12F7FEB4-ACC7-A141-BAEE-1D834D640172}" dt="2024-09-05T08:45:54.017" v="9520" actId="478"/>
          <ac:picMkLst>
            <pc:docMk/>
            <pc:sldMk cId="1154344613" sldId="304"/>
            <ac:picMk id="17" creationId="{ED5B6E23-0CA9-B4FB-48AC-F4CD0EF3E61F}"/>
          </ac:picMkLst>
        </pc:picChg>
        <pc:picChg chg="del">
          <ac:chgData name="Federica Moretti" userId="f0f234b9-1395-4d22-98c6-03b8971b9897" providerId="ADAL" clId="{12F7FEB4-ACC7-A141-BAEE-1D834D640172}" dt="2024-09-05T08:45:54.017" v="9520" actId="478"/>
          <ac:picMkLst>
            <pc:docMk/>
            <pc:sldMk cId="1154344613" sldId="304"/>
            <ac:picMk id="24" creationId="{32F44EE9-6779-8ABF-67EE-7C9E40153552}"/>
          </ac:picMkLst>
        </pc:picChg>
      </pc:sldChg>
      <pc:sldChg chg="addSp delSp modSp add mod">
        <pc:chgData name="Federica Moretti" userId="f0f234b9-1395-4d22-98c6-03b8971b9897" providerId="ADAL" clId="{12F7FEB4-ACC7-A141-BAEE-1D834D640172}" dt="2024-09-05T17:59:57.142" v="15026" actId="20577"/>
        <pc:sldMkLst>
          <pc:docMk/>
          <pc:sldMk cId="1219281652" sldId="305"/>
        </pc:sldMkLst>
        <pc:spChg chg="add mod">
          <ac:chgData name="Federica Moretti" userId="f0f234b9-1395-4d22-98c6-03b8971b9897" providerId="ADAL" clId="{12F7FEB4-ACC7-A141-BAEE-1D834D640172}" dt="2024-09-05T10:49:36.774" v="11141" actId="108"/>
          <ac:spMkLst>
            <pc:docMk/>
            <pc:sldMk cId="1219281652" sldId="305"/>
            <ac:spMk id="3" creationId="{0171EB30-A480-B683-5D6B-4E9334A9FF97}"/>
          </ac:spMkLst>
        </pc:spChg>
        <pc:spChg chg="mod">
          <ac:chgData name="Federica Moretti" userId="f0f234b9-1395-4d22-98c6-03b8971b9897" providerId="ADAL" clId="{12F7FEB4-ACC7-A141-BAEE-1D834D640172}" dt="2024-09-05T17:59:57.142" v="15026" actId="20577"/>
          <ac:spMkLst>
            <pc:docMk/>
            <pc:sldMk cId="1219281652" sldId="305"/>
            <ac:spMk id="5" creationId="{21BA1F3C-C320-65F6-D638-22CF829C9359}"/>
          </ac:spMkLst>
        </pc:spChg>
        <pc:spChg chg="del">
          <ac:chgData name="Federica Moretti" userId="f0f234b9-1395-4d22-98c6-03b8971b9897" providerId="ADAL" clId="{12F7FEB4-ACC7-A141-BAEE-1D834D640172}" dt="2024-09-05T10:41:01.217" v="10948" actId="478"/>
          <ac:spMkLst>
            <pc:docMk/>
            <pc:sldMk cId="1219281652" sldId="305"/>
            <ac:spMk id="6" creationId="{6FA582EC-676F-927A-5BD9-65FDD0427259}"/>
          </ac:spMkLst>
        </pc:spChg>
        <pc:spChg chg="add mod">
          <ac:chgData name="Federica Moretti" userId="f0f234b9-1395-4d22-98c6-03b8971b9897" providerId="ADAL" clId="{12F7FEB4-ACC7-A141-BAEE-1D834D640172}" dt="2024-09-05T10:45:05.519" v="11037" actId="207"/>
          <ac:spMkLst>
            <pc:docMk/>
            <pc:sldMk cId="1219281652" sldId="305"/>
            <ac:spMk id="10" creationId="{D543178F-CCBE-3418-A534-9D0532B2B8A9}"/>
          </ac:spMkLst>
        </pc:spChg>
        <pc:picChg chg="del">
          <ac:chgData name="Federica Moretti" userId="f0f234b9-1395-4d22-98c6-03b8971b9897" providerId="ADAL" clId="{12F7FEB4-ACC7-A141-BAEE-1D834D640172}" dt="2024-09-05T10:41:32.747" v="10959" actId="478"/>
          <ac:picMkLst>
            <pc:docMk/>
            <pc:sldMk cId="1219281652" sldId="305"/>
            <ac:picMk id="7" creationId="{F7C71080-F88B-CA9D-385C-6FEE5155008D}"/>
          </ac:picMkLst>
        </pc:picChg>
        <pc:picChg chg="add mod">
          <ac:chgData name="Federica Moretti" userId="f0f234b9-1395-4d22-98c6-03b8971b9897" providerId="ADAL" clId="{12F7FEB4-ACC7-A141-BAEE-1D834D640172}" dt="2024-09-05T10:44:36.207" v="11024" actId="1076"/>
          <ac:picMkLst>
            <pc:docMk/>
            <pc:sldMk cId="1219281652" sldId="305"/>
            <ac:picMk id="8" creationId="{68F527DA-2CF5-C1F5-8E82-2ACBFA902A70}"/>
          </ac:picMkLst>
        </pc:picChg>
        <pc:picChg chg="add mod">
          <ac:chgData name="Federica Moretti" userId="f0f234b9-1395-4d22-98c6-03b8971b9897" providerId="ADAL" clId="{12F7FEB4-ACC7-A141-BAEE-1D834D640172}" dt="2024-09-05T10:43:54.406" v="11010" actId="1036"/>
          <ac:picMkLst>
            <pc:docMk/>
            <pc:sldMk cId="1219281652" sldId="305"/>
            <ac:picMk id="9" creationId="{ED0BAAF4-33BE-506C-2A07-E6FB64282140}"/>
          </ac:picMkLst>
        </pc:picChg>
        <pc:cxnChg chg="add mod">
          <ac:chgData name="Federica Moretti" userId="f0f234b9-1395-4d22-98c6-03b8971b9897" providerId="ADAL" clId="{12F7FEB4-ACC7-A141-BAEE-1D834D640172}" dt="2024-09-05T10:48:15.854" v="11136" actId="1582"/>
          <ac:cxnSpMkLst>
            <pc:docMk/>
            <pc:sldMk cId="1219281652" sldId="305"/>
            <ac:cxnSpMk id="12" creationId="{D4F2711F-AA3C-5CEE-422D-625BD05E24C6}"/>
          </ac:cxnSpMkLst>
        </pc:cxnChg>
      </pc:sldChg>
      <pc:sldChg chg="addSp delSp modSp add mod ord">
        <pc:chgData name="Federica Moretti" userId="f0f234b9-1395-4d22-98c6-03b8971b9897" providerId="ADAL" clId="{12F7FEB4-ACC7-A141-BAEE-1D834D640172}" dt="2024-09-05T17:28:41.359" v="14897" actId="1076"/>
        <pc:sldMkLst>
          <pc:docMk/>
          <pc:sldMk cId="608329620" sldId="306"/>
        </pc:sldMkLst>
        <pc:spChg chg="mod">
          <ac:chgData name="Federica Moretti" userId="f0f234b9-1395-4d22-98c6-03b8971b9897" providerId="ADAL" clId="{12F7FEB4-ACC7-A141-BAEE-1D834D640172}" dt="2024-09-05T10:59:49.802" v="11298" actId="14100"/>
          <ac:spMkLst>
            <pc:docMk/>
            <pc:sldMk cId="608329620" sldId="306"/>
            <ac:spMk id="2" creationId="{215ACF56-9640-36FD-D29F-5188432BC1A6}"/>
          </ac:spMkLst>
        </pc:spChg>
        <pc:spChg chg="del">
          <ac:chgData name="Federica Moretti" userId="f0f234b9-1395-4d22-98c6-03b8971b9897" providerId="ADAL" clId="{12F7FEB4-ACC7-A141-BAEE-1D834D640172}" dt="2024-09-05T10:59:59.835" v="11299" actId="478"/>
          <ac:spMkLst>
            <pc:docMk/>
            <pc:sldMk cId="608329620" sldId="306"/>
            <ac:spMk id="3" creationId="{2F51F005-DBFD-BAD9-127A-3131D53CF8A5}"/>
          </ac:spMkLst>
        </pc:spChg>
        <pc:spChg chg="add del mod">
          <ac:chgData name="Federica Moretti" userId="f0f234b9-1395-4d22-98c6-03b8971b9897" providerId="ADAL" clId="{12F7FEB4-ACC7-A141-BAEE-1D834D640172}" dt="2024-09-05T11:03:15.513" v="11304" actId="478"/>
          <ac:spMkLst>
            <pc:docMk/>
            <pc:sldMk cId="608329620" sldId="306"/>
            <ac:spMk id="4" creationId="{F87C4180-F4C2-85F1-D8B7-BC4E4BF19FF3}"/>
          </ac:spMkLst>
        </pc:spChg>
        <pc:spChg chg="del">
          <ac:chgData name="Federica Moretti" userId="f0f234b9-1395-4d22-98c6-03b8971b9897" providerId="ADAL" clId="{12F7FEB4-ACC7-A141-BAEE-1D834D640172}" dt="2024-09-05T10:59:59.835" v="11299" actId="478"/>
          <ac:spMkLst>
            <pc:docMk/>
            <pc:sldMk cId="608329620" sldId="306"/>
            <ac:spMk id="6" creationId="{159F6C94-3E19-A381-616D-CA3627392910}"/>
          </ac:spMkLst>
        </pc:spChg>
        <pc:spChg chg="add del mod">
          <ac:chgData name="Federica Moretti" userId="f0f234b9-1395-4d22-98c6-03b8971b9897" providerId="ADAL" clId="{12F7FEB4-ACC7-A141-BAEE-1D834D640172}" dt="2024-09-05T16:01:14.357" v="13971" actId="478"/>
          <ac:spMkLst>
            <pc:docMk/>
            <pc:sldMk cId="608329620" sldId="306"/>
            <ac:spMk id="7" creationId="{243F570B-1F60-B7BE-D153-480637320536}"/>
          </ac:spMkLst>
        </pc:spChg>
        <pc:spChg chg="add mod">
          <ac:chgData name="Federica Moretti" userId="f0f234b9-1395-4d22-98c6-03b8971b9897" providerId="ADAL" clId="{12F7FEB4-ACC7-A141-BAEE-1D834D640172}" dt="2024-09-05T17:09:24.991" v="14388" actId="20577"/>
          <ac:spMkLst>
            <pc:docMk/>
            <pc:sldMk cId="608329620" sldId="306"/>
            <ac:spMk id="8" creationId="{E7A4869D-F1D3-D5E4-3366-78443C481A74}"/>
          </ac:spMkLst>
        </pc:spChg>
        <pc:spChg chg="del">
          <ac:chgData name="Federica Moretti" userId="f0f234b9-1395-4d22-98c6-03b8971b9897" providerId="ADAL" clId="{12F7FEB4-ACC7-A141-BAEE-1D834D640172}" dt="2024-09-05T10:59:59.835" v="11299" actId="478"/>
          <ac:spMkLst>
            <pc:docMk/>
            <pc:sldMk cId="608329620" sldId="306"/>
            <ac:spMk id="11" creationId="{4FFC472E-7CD7-95BD-E464-D2691B68DD11}"/>
          </ac:spMkLst>
        </pc:spChg>
        <pc:spChg chg="add mod">
          <ac:chgData name="Federica Moretti" userId="f0f234b9-1395-4d22-98c6-03b8971b9897" providerId="ADAL" clId="{12F7FEB4-ACC7-A141-BAEE-1D834D640172}" dt="2024-09-05T17:28:19.126" v="14895" actId="403"/>
          <ac:spMkLst>
            <pc:docMk/>
            <pc:sldMk cId="608329620" sldId="306"/>
            <ac:spMk id="24" creationId="{A236019C-76D4-0707-AD73-2DEF29932926}"/>
          </ac:spMkLst>
        </pc:spChg>
        <pc:spChg chg="del">
          <ac:chgData name="Federica Moretti" userId="f0f234b9-1395-4d22-98c6-03b8971b9897" providerId="ADAL" clId="{12F7FEB4-ACC7-A141-BAEE-1D834D640172}" dt="2024-09-05T11:00:02.100" v="11300" actId="478"/>
          <ac:spMkLst>
            <pc:docMk/>
            <pc:sldMk cId="608329620" sldId="306"/>
            <ac:spMk id="29" creationId="{A604C1FB-A259-0453-0A21-E3C7E7D9D280}"/>
          </ac:spMkLst>
        </pc:spChg>
        <pc:spChg chg="add del mod">
          <ac:chgData name="Federica Moretti" userId="f0f234b9-1395-4d22-98c6-03b8971b9897" providerId="ADAL" clId="{12F7FEB4-ACC7-A141-BAEE-1D834D640172}" dt="2024-09-05T17:15:29.766" v="14426"/>
          <ac:spMkLst>
            <pc:docMk/>
            <pc:sldMk cId="608329620" sldId="306"/>
            <ac:spMk id="30" creationId="{CAB58E4B-B8DC-1B5C-C8B4-C9BB4DCA2BF1}"/>
          </ac:spMkLst>
        </pc:spChg>
        <pc:spChg chg="add mod">
          <ac:chgData name="Federica Moretti" userId="f0f234b9-1395-4d22-98c6-03b8971b9897" providerId="ADAL" clId="{12F7FEB4-ACC7-A141-BAEE-1D834D640172}" dt="2024-09-05T17:28:09.559" v="14893" actId="1076"/>
          <ac:spMkLst>
            <pc:docMk/>
            <pc:sldMk cId="608329620" sldId="306"/>
            <ac:spMk id="31" creationId="{9AA2E8FF-60FB-3F5C-AD33-AA198D0E53A7}"/>
          </ac:spMkLst>
        </pc:spChg>
        <pc:spChg chg="add mod">
          <ac:chgData name="Federica Moretti" userId="f0f234b9-1395-4d22-98c6-03b8971b9897" providerId="ADAL" clId="{12F7FEB4-ACC7-A141-BAEE-1D834D640172}" dt="2024-09-05T17:28:41.359" v="14897" actId="1076"/>
          <ac:spMkLst>
            <pc:docMk/>
            <pc:sldMk cId="608329620" sldId="306"/>
            <ac:spMk id="33" creationId="{838563EC-B1EA-7F1F-85DA-448218491DE1}"/>
          </ac:spMkLst>
        </pc:spChg>
        <pc:grpChg chg="del">
          <ac:chgData name="Federica Moretti" userId="f0f234b9-1395-4d22-98c6-03b8971b9897" providerId="ADAL" clId="{12F7FEB4-ACC7-A141-BAEE-1D834D640172}" dt="2024-09-05T10:59:59.835" v="11299" actId="478"/>
          <ac:grpSpMkLst>
            <pc:docMk/>
            <pc:sldMk cId="608329620" sldId="306"/>
            <ac:grpSpMk id="27" creationId="{63E70C7A-951C-97CD-6374-AB4265031ED9}"/>
          </ac:grpSpMkLst>
        </pc:grpChg>
        <pc:picChg chg="del">
          <ac:chgData name="Federica Moretti" userId="f0f234b9-1395-4d22-98c6-03b8971b9897" providerId="ADAL" clId="{12F7FEB4-ACC7-A141-BAEE-1D834D640172}" dt="2024-09-05T10:59:59.835" v="11299" actId="478"/>
          <ac:picMkLst>
            <pc:docMk/>
            <pc:sldMk cId="608329620" sldId="306"/>
            <ac:picMk id="5" creationId="{1A8481B9-7869-25F9-6D9A-3059793BCABD}"/>
          </ac:picMkLst>
        </pc:picChg>
        <pc:picChg chg="add del mod">
          <ac:chgData name="Federica Moretti" userId="f0f234b9-1395-4d22-98c6-03b8971b9897" providerId="ADAL" clId="{12F7FEB4-ACC7-A141-BAEE-1D834D640172}" dt="2024-09-05T17:13:34.041" v="14396" actId="478"/>
          <ac:picMkLst>
            <pc:docMk/>
            <pc:sldMk cId="608329620" sldId="306"/>
            <ac:picMk id="9" creationId="{1BDD666A-B1FA-012D-5DA4-F6A48BE3F2A7}"/>
          </ac:picMkLst>
        </pc:picChg>
        <pc:picChg chg="del">
          <ac:chgData name="Federica Moretti" userId="f0f234b9-1395-4d22-98c6-03b8971b9897" providerId="ADAL" clId="{12F7FEB4-ACC7-A141-BAEE-1D834D640172}" dt="2024-09-05T10:59:59.835" v="11299" actId="478"/>
          <ac:picMkLst>
            <pc:docMk/>
            <pc:sldMk cId="608329620" sldId="306"/>
            <ac:picMk id="10" creationId="{0D932222-EA10-E7A1-6054-F7CD5AE38870}"/>
          </ac:picMkLst>
        </pc:picChg>
        <pc:picChg chg="add mod">
          <ac:chgData name="Federica Moretti" userId="f0f234b9-1395-4d22-98c6-03b8971b9897" providerId="ADAL" clId="{12F7FEB4-ACC7-A141-BAEE-1D834D640172}" dt="2024-09-05T17:28:05.859" v="14892" actId="1076"/>
          <ac:picMkLst>
            <pc:docMk/>
            <pc:sldMk cId="608329620" sldId="306"/>
            <ac:picMk id="21" creationId="{32FBB5AB-8D8F-755F-7992-A82CE871DF14}"/>
          </ac:picMkLst>
        </pc:picChg>
        <pc:picChg chg="del">
          <ac:chgData name="Federica Moretti" userId="f0f234b9-1395-4d22-98c6-03b8971b9897" providerId="ADAL" clId="{12F7FEB4-ACC7-A141-BAEE-1D834D640172}" dt="2024-09-05T11:00:02.100" v="11300" actId="478"/>
          <ac:picMkLst>
            <pc:docMk/>
            <pc:sldMk cId="608329620" sldId="306"/>
            <ac:picMk id="28" creationId="{EF92D250-E8CC-8F25-85E0-57A94F5DD427}"/>
          </ac:picMkLst>
        </pc:picChg>
        <pc:picChg chg="add mod">
          <ac:chgData name="Federica Moretti" userId="f0f234b9-1395-4d22-98c6-03b8971b9897" providerId="ADAL" clId="{12F7FEB4-ACC7-A141-BAEE-1D834D640172}" dt="2024-09-05T17:28:36.260" v="14896" actId="1076"/>
          <ac:picMkLst>
            <pc:docMk/>
            <pc:sldMk cId="608329620" sldId="306"/>
            <ac:picMk id="32" creationId="{A3062689-F68B-7C71-E758-95ADDF63F721}"/>
          </ac:picMkLst>
        </pc:picChg>
      </pc:sldChg>
      <pc:sldChg chg="addSp delSp modSp add mod ord">
        <pc:chgData name="Federica Moretti" userId="f0f234b9-1395-4d22-98c6-03b8971b9897" providerId="ADAL" clId="{12F7FEB4-ACC7-A141-BAEE-1D834D640172}" dt="2024-09-05T17:10:03.131" v="14389" actId="115"/>
        <pc:sldMkLst>
          <pc:docMk/>
          <pc:sldMk cId="931571750" sldId="307"/>
        </pc:sldMkLst>
        <pc:spChg chg="mod">
          <ac:chgData name="Federica Moretti" userId="f0f234b9-1395-4d22-98c6-03b8971b9897" providerId="ADAL" clId="{12F7FEB4-ACC7-A141-BAEE-1D834D640172}" dt="2024-09-05T12:59:44.266" v="11370" actId="14100"/>
          <ac:spMkLst>
            <pc:docMk/>
            <pc:sldMk cId="931571750" sldId="307"/>
            <ac:spMk id="2" creationId="{42260538-DA62-BB8D-B97F-8C8E60BE8F2C}"/>
          </ac:spMkLst>
        </pc:spChg>
        <pc:spChg chg="add del mod">
          <ac:chgData name="Federica Moretti" userId="f0f234b9-1395-4d22-98c6-03b8971b9897" providerId="ADAL" clId="{12F7FEB4-ACC7-A141-BAEE-1D834D640172}" dt="2024-09-05T13:42:47.275" v="11423" actId="478"/>
          <ac:spMkLst>
            <pc:docMk/>
            <pc:sldMk cId="931571750" sldId="307"/>
            <ac:spMk id="5" creationId="{447A9800-CFFC-8918-40F8-1196D8BB4F7D}"/>
          </ac:spMkLst>
        </pc:spChg>
        <pc:spChg chg="add mod">
          <ac:chgData name="Federica Moretti" userId="f0f234b9-1395-4d22-98c6-03b8971b9897" providerId="ADAL" clId="{12F7FEB4-ACC7-A141-BAEE-1D834D640172}" dt="2024-09-05T17:10:03.131" v="14389" actId="115"/>
          <ac:spMkLst>
            <pc:docMk/>
            <pc:sldMk cId="931571750" sldId="307"/>
            <ac:spMk id="7" creationId="{2340139B-03EA-83BB-D6AF-0A2D803EF466}"/>
          </ac:spMkLst>
        </pc:spChg>
        <pc:spChg chg="mod">
          <ac:chgData name="Federica Moretti" userId="f0f234b9-1395-4d22-98c6-03b8971b9897" providerId="ADAL" clId="{12F7FEB4-ACC7-A141-BAEE-1D834D640172}" dt="2024-09-05T13:40:02.779" v="11420" actId="20577"/>
          <ac:spMkLst>
            <pc:docMk/>
            <pc:sldMk cId="931571750" sldId="307"/>
            <ac:spMk id="9" creationId="{39257775-8F28-2DD5-AE60-0C259BA71C5A}"/>
          </ac:spMkLst>
        </pc:spChg>
        <pc:spChg chg="del">
          <ac:chgData name="Federica Moretti" userId="f0f234b9-1395-4d22-98c6-03b8971b9897" providerId="ADAL" clId="{12F7FEB4-ACC7-A141-BAEE-1D834D640172}" dt="2024-09-05T13:40:29.251" v="11421" actId="478"/>
          <ac:spMkLst>
            <pc:docMk/>
            <pc:sldMk cId="931571750" sldId="307"/>
            <ac:spMk id="10" creationId="{D1E129BB-D0AC-4BC3-95EF-32F9BF3D21BE}"/>
          </ac:spMkLst>
        </pc:spChg>
        <pc:graphicFrameChg chg="modGraphic">
          <ac:chgData name="Federica Moretti" userId="f0f234b9-1395-4d22-98c6-03b8971b9897" providerId="ADAL" clId="{12F7FEB4-ACC7-A141-BAEE-1D834D640172}" dt="2024-09-05T13:36:55.240" v="11418" actId="20577"/>
          <ac:graphicFrameMkLst>
            <pc:docMk/>
            <pc:sldMk cId="931571750" sldId="307"/>
            <ac:graphicFrameMk id="3" creationId="{F9D9BEEC-6EC6-3898-FA1C-633E9020E649}"/>
          </ac:graphicFrameMkLst>
        </pc:graphicFrameChg>
        <pc:picChg chg="add mod">
          <ac:chgData name="Federica Moretti" userId="f0f234b9-1395-4d22-98c6-03b8971b9897" providerId="ADAL" clId="{12F7FEB4-ACC7-A141-BAEE-1D834D640172}" dt="2024-09-05T14:05:09.338" v="11746" actId="1037"/>
          <ac:picMkLst>
            <pc:docMk/>
            <pc:sldMk cId="931571750" sldId="307"/>
            <ac:picMk id="6" creationId="{CA5650F4-1B33-8B2B-068D-35C246EAD979}"/>
          </ac:picMkLst>
        </pc:picChg>
        <pc:picChg chg="add del mod">
          <ac:chgData name="Federica Moretti" userId="f0f234b9-1395-4d22-98c6-03b8971b9897" providerId="ADAL" clId="{12F7FEB4-ACC7-A141-BAEE-1D834D640172}" dt="2024-09-05T13:59:10.018" v="11608" actId="478"/>
          <ac:picMkLst>
            <pc:docMk/>
            <pc:sldMk cId="931571750" sldId="307"/>
            <ac:picMk id="11" creationId="{502855E7-2582-CD5D-0CF2-FE94D41B3054}"/>
          </ac:picMkLst>
        </pc:picChg>
      </pc:sldChg>
      <pc:sldChg chg="addSp delSp modSp add mod">
        <pc:chgData name="Federica Moretti" userId="f0f234b9-1395-4d22-98c6-03b8971b9897" providerId="ADAL" clId="{12F7FEB4-ACC7-A141-BAEE-1D834D640172}" dt="2024-09-05T16:10:41.427" v="14252" actId="1076"/>
        <pc:sldMkLst>
          <pc:docMk/>
          <pc:sldMk cId="4255279525" sldId="308"/>
        </pc:sldMkLst>
        <pc:spChg chg="mod">
          <ac:chgData name="Federica Moretti" userId="f0f234b9-1395-4d22-98c6-03b8971b9897" providerId="ADAL" clId="{12F7FEB4-ACC7-A141-BAEE-1D834D640172}" dt="2024-09-05T14:56:50.970" v="12265" actId="20577"/>
          <ac:spMkLst>
            <pc:docMk/>
            <pc:sldMk cId="4255279525" sldId="308"/>
            <ac:spMk id="4" creationId="{77C5FB07-130B-8DB7-683C-8CD6014DAC79}"/>
          </ac:spMkLst>
        </pc:spChg>
        <pc:spChg chg="add mod">
          <ac:chgData name="Federica Moretti" userId="f0f234b9-1395-4d22-98c6-03b8971b9897" providerId="ADAL" clId="{12F7FEB4-ACC7-A141-BAEE-1D834D640172}" dt="2024-09-05T16:01:04.249" v="13970" actId="20577"/>
          <ac:spMkLst>
            <pc:docMk/>
            <pc:sldMk cId="4255279525" sldId="308"/>
            <ac:spMk id="5" creationId="{A2AF6357-C929-8265-C9AB-48813421AA06}"/>
          </ac:spMkLst>
        </pc:spChg>
        <pc:spChg chg="del">
          <ac:chgData name="Federica Moretti" userId="f0f234b9-1395-4d22-98c6-03b8971b9897" providerId="ADAL" clId="{12F7FEB4-ACC7-A141-BAEE-1D834D640172}" dt="2024-09-05T13:59:35.066" v="11664" actId="478"/>
          <ac:spMkLst>
            <pc:docMk/>
            <pc:sldMk cId="4255279525" sldId="308"/>
            <ac:spMk id="7" creationId="{2C545CA6-FC96-1368-0EFF-614D4F958A5D}"/>
          </ac:spMkLst>
        </pc:spChg>
        <pc:spChg chg="del">
          <ac:chgData name="Federica Moretti" userId="f0f234b9-1395-4d22-98c6-03b8971b9897" providerId="ADAL" clId="{12F7FEB4-ACC7-A141-BAEE-1D834D640172}" dt="2024-09-05T13:59:35.066" v="11664" actId="478"/>
          <ac:spMkLst>
            <pc:docMk/>
            <pc:sldMk cId="4255279525" sldId="308"/>
            <ac:spMk id="9" creationId="{308883C5-3ECC-7D18-8279-968CE7C8CFC3}"/>
          </ac:spMkLst>
        </pc:spChg>
        <pc:spChg chg="add del mod">
          <ac:chgData name="Federica Moretti" userId="f0f234b9-1395-4d22-98c6-03b8971b9897" providerId="ADAL" clId="{12F7FEB4-ACC7-A141-BAEE-1D834D640172}" dt="2024-09-05T14:31:43.060" v="11972" actId="478"/>
          <ac:spMkLst>
            <pc:docMk/>
            <pc:sldMk cId="4255279525" sldId="308"/>
            <ac:spMk id="10" creationId="{21E6F4DF-A6D7-E168-1850-27A4C578B6E0}"/>
          </ac:spMkLst>
        </pc:spChg>
        <pc:spChg chg="add mod">
          <ac:chgData name="Federica Moretti" userId="f0f234b9-1395-4d22-98c6-03b8971b9897" providerId="ADAL" clId="{12F7FEB4-ACC7-A141-BAEE-1D834D640172}" dt="2024-09-05T14:34:50.653" v="11994" actId="164"/>
          <ac:spMkLst>
            <pc:docMk/>
            <pc:sldMk cId="4255279525" sldId="308"/>
            <ac:spMk id="13" creationId="{5953E046-0530-FB54-39D4-049D4D9DAC9E}"/>
          </ac:spMkLst>
        </pc:spChg>
        <pc:spChg chg="add mod">
          <ac:chgData name="Federica Moretti" userId="f0f234b9-1395-4d22-98c6-03b8971b9897" providerId="ADAL" clId="{12F7FEB4-ACC7-A141-BAEE-1D834D640172}" dt="2024-09-05T14:42:44.139" v="12061" actId="208"/>
          <ac:spMkLst>
            <pc:docMk/>
            <pc:sldMk cId="4255279525" sldId="308"/>
            <ac:spMk id="15" creationId="{8449E175-8221-2224-9A7C-3E25E5490C86}"/>
          </ac:spMkLst>
        </pc:spChg>
        <pc:spChg chg="add mod">
          <ac:chgData name="Federica Moretti" userId="f0f234b9-1395-4d22-98c6-03b8971b9897" providerId="ADAL" clId="{12F7FEB4-ACC7-A141-BAEE-1D834D640172}" dt="2024-09-05T14:59:11.665" v="12299" actId="164"/>
          <ac:spMkLst>
            <pc:docMk/>
            <pc:sldMk cId="4255279525" sldId="308"/>
            <ac:spMk id="18" creationId="{11AD9838-F6B1-1EA4-ADC5-F2E587777C86}"/>
          </ac:spMkLst>
        </pc:spChg>
        <pc:spChg chg="add del mod">
          <ac:chgData name="Federica Moretti" userId="f0f234b9-1395-4d22-98c6-03b8971b9897" providerId="ADAL" clId="{12F7FEB4-ACC7-A141-BAEE-1D834D640172}" dt="2024-09-05T14:57:20.115" v="12270" actId="478"/>
          <ac:spMkLst>
            <pc:docMk/>
            <pc:sldMk cId="4255279525" sldId="308"/>
            <ac:spMk id="19" creationId="{7FDFC882-762A-456C-D0F5-271B9603ECF3}"/>
          </ac:spMkLst>
        </pc:spChg>
        <pc:spChg chg="add mod">
          <ac:chgData name="Federica Moretti" userId="f0f234b9-1395-4d22-98c6-03b8971b9897" providerId="ADAL" clId="{12F7FEB4-ACC7-A141-BAEE-1D834D640172}" dt="2024-09-05T15:13:45.041" v="12525" actId="115"/>
          <ac:spMkLst>
            <pc:docMk/>
            <pc:sldMk cId="4255279525" sldId="308"/>
            <ac:spMk id="21" creationId="{10883D48-EF27-7186-0A6D-1FE2CF7026DA}"/>
          </ac:spMkLst>
        </pc:spChg>
        <pc:spChg chg="add mod">
          <ac:chgData name="Federica Moretti" userId="f0f234b9-1395-4d22-98c6-03b8971b9897" providerId="ADAL" clId="{12F7FEB4-ACC7-A141-BAEE-1D834D640172}" dt="2024-09-05T15:13:11.140" v="12518" actId="1036"/>
          <ac:spMkLst>
            <pc:docMk/>
            <pc:sldMk cId="4255279525" sldId="308"/>
            <ac:spMk id="25" creationId="{F6252E3A-4974-4E54-9367-BB9139BCB6F1}"/>
          </ac:spMkLst>
        </pc:spChg>
        <pc:spChg chg="add mod">
          <ac:chgData name="Federica Moretti" userId="f0f234b9-1395-4d22-98c6-03b8971b9897" providerId="ADAL" clId="{12F7FEB4-ACC7-A141-BAEE-1D834D640172}" dt="2024-09-05T16:10:41.427" v="14252" actId="1076"/>
          <ac:spMkLst>
            <pc:docMk/>
            <pc:sldMk cId="4255279525" sldId="308"/>
            <ac:spMk id="28" creationId="{C818A0E2-3289-3F5E-E793-048D8662147D}"/>
          </ac:spMkLst>
        </pc:spChg>
        <pc:grpChg chg="add mod">
          <ac:chgData name="Federica Moretti" userId="f0f234b9-1395-4d22-98c6-03b8971b9897" providerId="ADAL" clId="{12F7FEB4-ACC7-A141-BAEE-1D834D640172}" dt="2024-09-05T14:59:11.665" v="12299" actId="164"/>
          <ac:grpSpMkLst>
            <pc:docMk/>
            <pc:sldMk cId="4255279525" sldId="308"/>
            <ac:grpSpMk id="16" creationId="{FB9840B7-E18B-2129-6223-E22E24806C04}"/>
          </ac:grpSpMkLst>
        </pc:grpChg>
        <pc:grpChg chg="add mod">
          <ac:chgData name="Federica Moretti" userId="f0f234b9-1395-4d22-98c6-03b8971b9897" providerId="ADAL" clId="{12F7FEB4-ACC7-A141-BAEE-1D834D640172}" dt="2024-09-05T14:59:16.724" v="12300" actId="1076"/>
          <ac:grpSpMkLst>
            <pc:docMk/>
            <pc:sldMk cId="4255279525" sldId="308"/>
            <ac:grpSpMk id="20" creationId="{BDE65167-9A1E-FD8B-9685-EC2A729EB800}"/>
          </ac:grpSpMkLst>
        </pc:grpChg>
        <pc:graphicFrameChg chg="del">
          <ac:chgData name="Federica Moretti" userId="f0f234b9-1395-4d22-98c6-03b8971b9897" providerId="ADAL" clId="{12F7FEB4-ACC7-A141-BAEE-1D834D640172}" dt="2024-09-05T13:59:35.066" v="11664" actId="478"/>
          <ac:graphicFrameMkLst>
            <pc:docMk/>
            <pc:sldMk cId="4255279525" sldId="308"/>
            <ac:graphicFrameMk id="3" creationId="{2A8E89C1-9087-C6A3-5BD7-D4FD3F3F7946}"/>
          </ac:graphicFrameMkLst>
        </pc:graphicFrameChg>
        <pc:picChg chg="del">
          <ac:chgData name="Federica Moretti" userId="f0f234b9-1395-4d22-98c6-03b8971b9897" providerId="ADAL" clId="{12F7FEB4-ACC7-A141-BAEE-1D834D640172}" dt="2024-09-05T13:59:36.624" v="11665" actId="478"/>
          <ac:picMkLst>
            <pc:docMk/>
            <pc:sldMk cId="4255279525" sldId="308"/>
            <ac:picMk id="6" creationId="{7CCB070C-7C1F-C670-5A58-AC8C809CB3AD}"/>
          </ac:picMkLst>
        </pc:picChg>
        <pc:picChg chg="del">
          <ac:chgData name="Federica Moretti" userId="f0f234b9-1395-4d22-98c6-03b8971b9897" providerId="ADAL" clId="{12F7FEB4-ACC7-A141-BAEE-1D834D640172}" dt="2024-09-05T13:59:35.066" v="11664" actId="478"/>
          <ac:picMkLst>
            <pc:docMk/>
            <pc:sldMk cId="4255279525" sldId="308"/>
            <ac:picMk id="8" creationId="{E08668AD-7B67-6C7F-952F-2D8C11FB7243}"/>
          </ac:picMkLst>
        </pc:picChg>
        <pc:picChg chg="add mod">
          <ac:chgData name="Federica Moretti" userId="f0f234b9-1395-4d22-98c6-03b8971b9897" providerId="ADAL" clId="{12F7FEB4-ACC7-A141-BAEE-1D834D640172}" dt="2024-09-05T14:34:50.653" v="11994" actId="164"/>
          <ac:picMkLst>
            <pc:docMk/>
            <pc:sldMk cId="4255279525" sldId="308"/>
            <ac:picMk id="12" creationId="{CE64D9E9-5F79-3A4E-FB0A-40D611A88B34}"/>
          </ac:picMkLst>
        </pc:picChg>
        <pc:picChg chg="add del mod">
          <ac:chgData name="Federica Moretti" userId="f0f234b9-1395-4d22-98c6-03b8971b9897" providerId="ADAL" clId="{12F7FEB4-ACC7-A141-BAEE-1D834D640172}" dt="2024-09-05T14:34:45.118" v="11993" actId="478"/>
          <ac:picMkLst>
            <pc:docMk/>
            <pc:sldMk cId="4255279525" sldId="308"/>
            <ac:picMk id="14" creationId="{5FA31859-092E-640E-6082-F42AF4CC83FF}"/>
          </ac:picMkLst>
        </pc:picChg>
        <pc:picChg chg="del">
          <ac:chgData name="Federica Moretti" userId="f0f234b9-1395-4d22-98c6-03b8971b9897" providerId="ADAL" clId="{12F7FEB4-ACC7-A141-BAEE-1D834D640172}" dt="2024-09-05T13:59:35.066" v="11664" actId="478"/>
          <ac:picMkLst>
            <pc:docMk/>
            <pc:sldMk cId="4255279525" sldId="308"/>
            <ac:picMk id="17" creationId="{CE2E372C-D9BC-99AA-F9EB-C4BCB9D707AF}"/>
          </ac:picMkLst>
        </pc:picChg>
        <pc:picChg chg="add del mod">
          <ac:chgData name="Federica Moretti" userId="f0f234b9-1395-4d22-98c6-03b8971b9897" providerId="ADAL" clId="{12F7FEB4-ACC7-A141-BAEE-1D834D640172}" dt="2024-09-05T15:51:05.393" v="13576" actId="478"/>
          <ac:picMkLst>
            <pc:docMk/>
            <pc:sldMk cId="4255279525" sldId="308"/>
            <ac:picMk id="23" creationId="{42B451A6-7D4F-8A43-F59F-4FCC13418077}"/>
          </ac:picMkLst>
        </pc:picChg>
        <pc:picChg chg="del">
          <ac:chgData name="Federica Moretti" userId="f0f234b9-1395-4d22-98c6-03b8971b9897" providerId="ADAL" clId="{12F7FEB4-ACC7-A141-BAEE-1D834D640172}" dt="2024-09-05T13:59:38.070" v="11666" actId="478"/>
          <ac:picMkLst>
            <pc:docMk/>
            <pc:sldMk cId="4255279525" sldId="308"/>
            <ac:picMk id="24" creationId="{1B10B2E0-C1C2-9A0D-88E6-980D502D66FC}"/>
          </ac:picMkLst>
        </pc:picChg>
        <pc:picChg chg="add del mod">
          <ac:chgData name="Federica Moretti" userId="f0f234b9-1395-4d22-98c6-03b8971b9897" providerId="ADAL" clId="{12F7FEB4-ACC7-A141-BAEE-1D834D640172}" dt="2024-09-05T15:51:22.551" v="13580" actId="478"/>
          <ac:picMkLst>
            <pc:docMk/>
            <pc:sldMk cId="4255279525" sldId="308"/>
            <ac:picMk id="26" creationId="{1A1DDD5D-D6EE-17BE-A335-CA30EA9FA3CC}"/>
          </ac:picMkLst>
        </pc:picChg>
        <pc:picChg chg="add mod">
          <ac:chgData name="Federica Moretti" userId="f0f234b9-1395-4d22-98c6-03b8971b9897" providerId="ADAL" clId="{12F7FEB4-ACC7-A141-BAEE-1D834D640172}" dt="2024-09-05T15:51:33.387" v="13587" actId="1076"/>
          <ac:picMkLst>
            <pc:docMk/>
            <pc:sldMk cId="4255279525" sldId="308"/>
            <ac:picMk id="27" creationId="{D9B96D3D-89D5-DE9E-9A52-9AF893D40959}"/>
          </ac:picMkLst>
        </pc:picChg>
        <pc:picChg chg="add mod">
          <ac:chgData name="Federica Moretti" userId="f0f234b9-1395-4d22-98c6-03b8971b9897" providerId="ADAL" clId="{12F7FEB4-ACC7-A141-BAEE-1D834D640172}" dt="2024-09-05T16:10:22.126" v="14251" actId="1076"/>
          <ac:picMkLst>
            <pc:docMk/>
            <pc:sldMk cId="4255279525" sldId="308"/>
            <ac:picMk id="29" creationId="{63D956DD-39B7-77D7-0FC6-6484D5F99DF1}"/>
          </ac:picMkLst>
        </pc:picChg>
      </pc:sldChg>
      <pc:sldChg chg="addSp delSp modSp add mod">
        <pc:chgData name="Federica Moretti" userId="f0f234b9-1395-4d22-98c6-03b8971b9897" providerId="ADAL" clId="{12F7FEB4-ACC7-A141-BAEE-1D834D640172}" dt="2024-09-05T15:26:43.285" v="12618" actId="207"/>
        <pc:sldMkLst>
          <pc:docMk/>
          <pc:sldMk cId="3298024174" sldId="309"/>
        </pc:sldMkLst>
        <pc:spChg chg="add mod">
          <ac:chgData name="Federica Moretti" userId="f0f234b9-1395-4d22-98c6-03b8971b9897" providerId="ADAL" clId="{12F7FEB4-ACC7-A141-BAEE-1D834D640172}" dt="2024-09-05T15:06:11.363" v="12502"/>
          <ac:spMkLst>
            <pc:docMk/>
            <pc:sldMk cId="3298024174" sldId="309"/>
            <ac:spMk id="3" creationId="{BA275C0A-8233-C54E-876F-A58061515D24}"/>
          </ac:spMkLst>
        </pc:spChg>
        <pc:spChg chg="del">
          <ac:chgData name="Federica Moretti" userId="f0f234b9-1395-4d22-98c6-03b8971b9897" providerId="ADAL" clId="{12F7FEB4-ACC7-A141-BAEE-1D834D640172}" dt="2024-09-05T15:05:44.279" v="12501" actId="478"/>
          <ac:spMkLst>
            <pc:docMk/>
            <pc:sldMk cId="3298024174" sldId="309"/>
            <ac:spMk id="4" creationId="{9643378C-8970-F702-669F-2AB14CDB8000}"/>
          </ac:spMkLst>
        </pc:spChg>
        <pc:spChg chg="del">
          <ac:chgData name="Federica Moretti" userId="f0f234b9-1395-4d22-98c6-03b8971b9897" providerId="ADAL" clId="{12F7FEB4-ACC7-A141-BAEE-1D834D640172}" dt="2024-09-05T14:55:58.667" v="12254" actId="478"/>
          <ac:spMkLst>
            <pc:docMk/>
            <pc:sldMk cId="3298024174" sldId="309"/>
            <ac:spMk id="5" creationId="{25CDC1D2-E5E8-3479-9B3B-DD6EA71D052C}"/>
          </ac:spMkLst>
        </pc:spChg>
        <pc:spChg chg="add del mod">
          <ac:chgData name="Federica Moretti" userId="f0f234b9-1395-4d22-98c6-03b8971b9897" providerId="ADAL" clId="{12F7FEB4-ACC7-A141-BAEE-1D834D640172}" dt="2024-09-05T15:07:19.636" v="12506" actId="478"/>
          <ac:spMkLst>
            <pc:docMk/>
            <pc:sldMk cId="3298024174" sldId="309"/>
            <ac:spMk id="7" creationId="{6A46EC22-A3B5-2ADE-1DEE-D1C9923EF73B}"/>
          </ac:spMkLst>
        </pc:spChg>
        <pc:spChg chg="add del mod">
          <ac:chgData name="Federica Moretti" userId="f0f234b9-1395-4d22-98c6-03b8971b9897" providerId="ADAL" clId="{12F7FEB4-ACC7-A141-BAEE-1D834D640172}" dt="2024-09-05T15:10:40.988" v="12513" actId="478"/>
          <ac:spMkLst>
            <pc:docMk/>
            <pc:sldMk cId="3298024174" sldId="309"/>
            <ac:spMk id="8" creationId="{D2CF4EBA-82C2-36C4-ED50-6868210A5710}"/>
          </ac:spMkLst>
        </pc:spChg>
        <pc:spChg chg="add mod">
          <ac:chgData name="Federica Moretti" userId="f0f234b9-1395-4d22-98c6-03b8971b9897" providerId="ADAL" clId="{12F7FEB4-ACC7-A141-BAEE-1D834D640172}" dt="2024-09-05T15:17:12.507" v="12541" actId="108"/>
          <ac:spMkLst>
            <pc:docMk/>
            <pc:sldMk cId="3298024174" sldId="309"/>
            <ac:spMk id="9" creationId="{DDF29689-BDDF-E0A1-B913-C1F5DEF7C91F}"/>
          </ac:spMkLst>
        </pc:spChg>
        <pc:spChg chg="add mod">
          <ac:chgData name="Federica Moretti" userId="f0f234b9-1395-4d22-98c6-03b8971b9897" providerId="ADAL" clId="{12F7FEB4-ACC7-A141-BAEE-1D834D640172}" dt="2024-09-05T15:15:42.902" v="12533" actId="1076"/>
          <ac:spMkLst>
            <pc:docMk/>
            <pc:sldMk cId="3298024174" sldId="309"/>
            <ac:spMk id="10" creationId="{178C2A12-145D-5EE2-BF0D-46FB41D2696E}"/>
          </ac:spMkLst>
        </pc:spChg>
        <pc:spChg chg="add mod">
          <ac:chgData name="Federica Moretti" userId="f0f234b9-1395-4d22-98c6-03b8971b9897" providerId="ADAL" clId="{12F7FEB4-ACC7-A141-BAEE-1D834D640172}" dt="2024-09-05T15:26:43.285" v="12618" actId="207"/>
          <ac:spMkLst>
            <pc:docMk/>
            <pc:sldMk cId="3298024174" sldId="309"/>
            <ac:spMk id="11" creationId="{2DC553CF-C250-9A4A-1781-A55F96EB1FFC}"/>
          </ac:spMkLst>
        </pc:spChg>
        <pc:spChg chg="add mod">
          <ac:chgData name="Federica Moretti" userId="f0f234b9-1395-4d22-98c6-03b8971b9897" providerId="ADAL" clId="{12F7FEB4-ACC7-A141-BAEE-1D834D640172}" dt="2024-09-05T15:22:33.351" v="12577" actId="1076"/>
          <ac:spMkLst>
            <pc:docMk/>
            <pc:sldMk cId="3298024174" sldId="309"/>
            <ac:spMk id="14" creationId="{75714C06-A0EB-C513-B8B5-43884297FACF}"/>
          </ac:spMkLst>
        </pc:spChg>
        <pc:spChg chg="del">
          <ac:chgData name="Federica Moretti" userId="f0f234b9-1395-4d22-98c6-03b8971b9897" providerId="ADAL" clId="{12F7FEB4-ACC7-A141-BAEE-1D834D640172}" dt="2024-09-05T14:56:01.364" v="12255" actId="478"/>
          <ac:spMkLst>
            <pc:docMk/>
            <pc:sldMk cId="3298024174" sldId="309"/>
            <ac:spMk id="18" creationId="{863C18EB-A73A-6D4A-AAE9-C6F15F8A6685}"/>
          </ac:spMkLst>
        </pc:spChg>
        <pc:spChg chg="del mod">
          <ac:chgData name="Federica Moretti" userId="f0f234b9-1395-4d22-98c6-03b8971b9897" providerId="ADAL" clId="{12F7FEB4-ACC7-A141-BAEE-1D834D640172}" dt="2024-09-05T15:05:44.279" v="12501" actId="478"/>
          <ac:spMkLst>
            <pc:docMk/>
            <pc:sldMk cId="3298024174" sldId="309"/>
            <ac:spMk id="19" creationId="{7A4D47ED-6966-5A4D-BF40-528650A6E657}"/>
          </ac:spMkLst>
        </pc:spChg>
        <pc:grpChg chg="del">
          <ac:chgData name="Federica Moretti" userId="f0f234b9-1395-4d22-98c6-03b8971b9897" providerId="ADAL" clId="{12F7FEB4-ACC7-A141-BAEE-1D834D640172}" dt="2024-09-05T14:55:58.667" v="12254" actId="478"/>
          <ac:grpSpMkLst>
            <pc:docMk/>
            <pc:sldMk cId="3298024174" sldId="309"/>
            <ac:grpSpMk id="16" creationId="{F401CE33-6243-AA65-AB16-DD49F64A5662}"/>
          </ac:grpSpMkLst>
        </pc:grpChg>
      </pc:sldChg>
      <pc:sldChg chg="addSp delSp modSp add mod">
        <pc:chgData name="Federica Moretti" userId="f0f234b9-1395-4d22-98c6-03b8971b9897" providerId="ADAL" clId="{12F7FEB4-ACC7-A141-BAEE-1D834D640172}" dt="2024-09-05T15:58:13.405" v="13796" actId="1076"/>
        <pc:sldMkLst>
          <pc:docMk/>
          <pc:sldMk cId="2299825240" sldId="310"/>
        </pc:sldMkLst>
        <pc:spChg chg="mod">
          <ac:chgData name="Federica Moretti" userId="f0f234b9-1395-4d22-98c6-03b8971b9897" providerId="ADAL" clId="{12F7FEB4-ACC7-A141-BAEE-1D834D640172}" dt="2024-09-05T15:28:54.841" v="12635" actId="20577"/>
          <ac:spMkLst>
            <pc:docMk/>
            <pc:sldMk cId="2299825240" sldId="310"/>
            <ac:spMk id="3" creationId="{042F80EB-F5A3-C6BB-F714-BF105F81D061}"/>
          </ac:spMkLst>
        </pc:spChg>
        <pc:spChg chg="add mod">
          <ac:chgData name="Federica Moretti" userId="f0f234b9-1395-4d22-98c6-03b8971b9897" providerId="ADAL" clId="{12F7FEB4-ACC7-A141-BAEE-1D834D640172}" dt="2024-09-05T15:32:55.464" v="12759" actId="1076"/>
          <ac:spMkLst>
            <pc:docMk/>
            <pc:sldMk cId="2299825240" sldId="310"/>
            <ac:spMk id="4" creationId="{D06D8720-C997-1856-B5CE-F5E9F052074C}"/>
          </ac:spMkLst>
        </pc:spChg>
        <pc:spChg chg="add mod">
          <ac:chgData name="Federica Moretti" userId="f0f234b9-1395-4d22-98c6-03b8971b9897" providerId="ADAL" clId="{12F7FEB4-ACC7-A141-BAEE-1D834D640172}" dt="2024-09-05T15:53:14.408" v="13617" actId="20577"/>
          <ac:spMkLst>
            <pc:docMk/>
            <pc:sldMk cId="2299825240" sldId="310"/>
            <ac:spMk id="5" creationId="{131D8766-77D8-C1E2-2024-63B65BACA00E}"/>
          </ac:spMkLst>
        </pc:spChg>
        <pc:spChg chg="add mod">
          <ac:chgData name="Federica Moretti" userId="f0f234b9-1395-4d22-98c6-03b8971b9897" providerId="ADAL" clId="{12F7FEB4-ACC7-A141-BAEE-1D834D640172}" dt="2024-09-05T15:50:12.774" v="13575" actId="207"/>
          <ac:spMkLst>
            <pc:docMk/>
            <pc:sldMk cId="2299825240" sldId="310"/>
            <ac:spMk id="7" creationId="{E0F60C8B-4CD5-235C-8102-03A8532F8AB6}"/>
          </ac:spMkLst>
        </pc:spChg>
        <pc:spChg chg="del">
          <ac:chgData name="Federica Moretti" userId="f0f234b9-1395-4d22-98c6-03b8971b9897" providerId="ADAL" clId="{12F7FEB4-ACC7-A141-BAEE-1D834D640172}" dt="2024-09-05T15:29:31.637" v="12636" actId="478"/>
          <ac:spMkLst>
            <pc:docMk/>
            <pc:sldMk cId="2299825240" sldId="310"/>
            <ac:spMk id="9" creationId="{2ABC7638-A7C4-17BB-F676-474A4D9109F9}"/>
          </ac:spMkLst>
        </pc:spChg>
        <pc:spChg chg="del">
          <ac:chgData name="Federica Moretti" userId="f0f234b9-1395-4d22-98c6-03b8971b9897" providerId="ADAL" clId="{12F7FEB4-ACC7-A141-BAEE-1D834D640172}" dt="2024-09-05T15:29:35.014" v="12638" actId="478"/>
          <ac:spMkLst>
            <pc:docMk/>
            <pc:sldMk cId="2299825240" sldId="310"/>
            <ac:spMk id="10" creationId="{52231EE6-AEC3-1418-30CF-F1C2C9E312F1}"/>
          </ac:spMkLst>
        </pc:spChg>
        <pc:spChg chg="del">
          <ac:chgData name="Federica Moretti" userId="f0f234b9-1395-4d22-98c6-03b8971b9897" providerId="ADAL" clId="{12F7FEB4-ACC7-A141-BAEE-1D834D640172}" dt="2024-09-05T15:29:32.925" v="12637" actId="478"/>
          <ac:spMkLst>
            <pc:docMk/>
            <pc:sldMk cId="2299825240" sldId="310"/>
            <ac:spMk id="11" creationId="{D4874E32-9AA7-D006-528A-12CDC57D9CBB}"/>
          </ac:spMkLst>
        </pc:spChg>
        <pc:spChg chg="add mod">
          <ac:chgData name="Federica Moretti" userId="f0f234b9-1395-4d22-98c6-03b8971b9897" providerId="ADAL" clId="{12F7FEB4-ACC7-A141-BAEE-1D834D640172}" dt="2024-09-05T15:53:32.754" v="13638" actId="1076"/>
          <ac:spMkLst>
            <pc:docMk/>
            <pc:sldMk cId="2299825240" sldId="310"/>
            <ac:spMk id="12" creationId="{C5D4048E-C854-415E-D3C9-0432A5418DBB}"/>
          </ac:spMkLst>
        </pc:spChg>
        <pc:spChg chg="add mod">
          <ac:chgData name="Federica Moretti" userId="f0f234b9-1395-4d22-98c6-03b8971b9897" providerId="ADAL" clId="{12F7FEB4-ACC7-A141-BAEE-1D834D640172}" dt="2024-09-05T15:52:50.418" v="13591" actId="121"/>
          <ac:spMkLst>
            <pc:docMk/>
            <pc:sldMk cId="2299825240" sldId="310"/>
            <ac:spMk id="13" creationId="{D7BD69F0-0116-E04C-09D9-C8C5CD2404CC}"/>
          </ac:spMkLst>
        </pc:spChg>
        <pc:spChg chg="del">
          <ac:chgData name="Federica Moretti" userId="f0f234b9-1395-4d22-98c6-03b8971b9897" providerId="ADAL" clId="{12F7FEB4-ACC7-A141-BAEE-1D834D640172}" dt="2024-09-05T15:29:35.014" v="12638" actId="478"/>
          <ac:spMkLst>
            <pc:docMk/>
            <pc:sldMk cId="2299825240" sldId="310"/>
            <ac:spMk id="14" creationId="{41C29BC4-38AB-ED4F-4E55-37F55AB8F43D}"/>
          </ac:spMkLst>
        </pc:spChg>
        <pc:spChg chg="mod">
          <ac:chgData name="Federica Moretti" userId="f0f234b9-1395-4d22-98c6-03b8971b9897" providerId="ADAL" clId="{12F7FEB4-ACC7-A141-BAEE-1D834D640172}" dt="2024-09-05T15:49:52.420" v="13573" actId="207"/>
          <ac:spMkLst>
            <pc:docMk/>
            <pc:sldMk cId="2299825240" sldId="310"/>
            <ac:spMk id="18" creationId="{C0D901B8-397D-453F-A130-612CAA3FC5E5}"/>
          </ac:spMkLst>
        </pc:spChg>
        <pc:spChg chg="del mod">
          <ac:chgData name="Federica Moretti" userId="f0f234b9-1395-4d22-98c6-03b8971b9897" providerId="ADAL" clId="{12F7FEB4-ACC7-A141-BAEE-1D834D640172}" dt="2024-09-05T15:49:37.511" v="13569" actId="478"/>
          <ac:spMkLst>
            <pc:docMk/>
            <pc:sldMk cId="2299825240" sldId="310"/>
            <ac:spMk id="20" creationId="{841EAA90-239E-6F19-F1DD-BB1BD8456B5B}"/>
          </ac:spMkLst>
        </pc:spChg>
        <pc:spChg chg="add mod">
          <ac:chgData name="Federica Moretti" userId="f0f234b9-1395-4d22-98c6-03b8971b9897" providerId="ADAL" clId="{12F7FEB4-ACC7-A141-BAEE-1D834D640172}" dt="2024-09-05T15:57:22.640" v="13791" actId="113"/>
          <ac:spMkLst>
            <pc:docMk/>
            <pc:sldMk cId="2299825240" sldId="310"/>
            <ac:spMk id="21" creationId="{B71EA5CA-30E8-5DB3-FE97-9EDD4D816788}"/>
          </ac:spMkLst>
        </pc:spChg>
        <pc:grpChg chg="add mod">
          <ac:chgData name="Federica Moretti" userId="f0f234b9-1395-4d22-98c6-03b8971b9897" providerId="ADAL" clId="{12F7FEB4-ACC7-A141-BAEE-1D834D640172}" dt="2024-09-05T15:45:40.867" v="13328" actId="1036"/>
          <ac:grpSpMkLst>
            <pc:docMk/>
            <pc:sldMk cId="2299825240" sldId="310"/>
            <ac:grpSpMk id="15" creationId="{958FF02E-3108-EE1F-C176-326982A8AACB}"/>
          </ac:grpSpMkLst>
        </pc:grpChg>
        <pc:grpChg chg="add del mod">
          <ac:chgData name="Federica Moretti" userId="f0f234b9-1395-4d22-98c6-03b8971b9897" providerId="ADAL" clId="{12F7FEB4-ACC7-A141-BAEE-1D834D640172}" dt="2024-09-05T15:49:39.623" v="13571" actId="478"/>
          <ac:grpSpMkLst>
            <pc:docMk/>
            <pc:sldMk cId="2299825240" sldId="310"/>
            <ac:grpSpMk id="16" creationId="{FFF263F5-201D-0DE7-DB2B-909DF5EB272F}"/>
          </ac:grpSpMkLst>
        </pc:grpChg>
        <pc:picChg chg="add mod">
          <ac:chgData name="Federica Moretti" userId="f0f234b9-1395-4d22-98c6-03b8971b9897" providerId="ADAL" clId="{12F7FEB4-ACC7-A141-BAEE-1D834D640172}" dt="2024-09-05T15:45:39.551" v="13319" actId="164"/>
          <ac:picMkLst>
            <pc:docMk/>
            <pc:sldMk cId="2299825240" sldId="310"/>
            <ac:picMk id="6" creationId="{72CCBF7F-31AF-ABD0-DD4B-0EEDF8F10C70}"/>
          </ac:picMkLst>
        </pc:picChg>
        <pc:picChg chg="add mod">
          <ac:chgData name="Federica Moretti" userId="f0f234b9-1395-4d22-98c6-03b8971b9897" providerId="ADAL" clId="{12F7FEB4-ACC7-A141-BAEE-1D834D640172}" dt="2024-09-05T15:45:39.551" v="13319" actId="164"/>
          <ac:picMkLst>
            <pc:docMk/>
            <pc:sldMk cId="2299825240" sldId="310"/>
            <ac:picMk id="8" creationId="{79C5B9CB-8B18-25FF-B366-D0E8D06EA105}"/>
          </ac:picMkLst>
        </pc:picChg>
        <pc:picChg chg="mod">
          <ac:chgData name="Federica Moretti" userId="f0f234b9-1395-4d22-98c6-03b8971b9897" providerId="ADAL" clId="{12F7FEB4-ACC7-A141-BAEE-1D834D640172}" dt="2024-09-05T15:47:36.266" v="13453" actId="14826"/>
          <ac:picMkLst>
            <pc:docMk/>
            <pc:sldMk cId="2299825240" sldId="310"/>
            <ac:picMk id="17" creationId="{DC1E2AA6-DF91-5744-6615-162C3C2E357D}"/>
          </ac:picMkLst>
        </pc:picChg>
        <pc:picChg chg="del mod">
          <ac:chgData name="Federica Moretti" userId="f0f234b9-1395-4d22-98c6-03b8971b9897" providerId="ADAL" clId="{12F7FEB4-ACC7-A141-BAEE-1D834D640172}" dt="2024-09-05T15:49:41.056" v="13572" actId="478"/>
          <ac:picMkLst>
            <pc:docMk/>
            <pc:sldMk cId="2299825240" sldId="310"/>
            <ac:picMk id="19" creationId="{A5187010-4411-574A-1D7D-451FC5F39548}"/>
          </ac:picMkLst>
        </pc:picChg>
        <pc:picChg chg="add mod">
          <ac:chgData name="Federica Moretti" userId="f0f234b9-1395-4d22-98c6-03b8971b9897" providerId="ADAL" clId="{12F7FEB4-ACC7-A141-BAEE-1D834D640172}" dt="2024-09-05T15:58:13.405" v="13796" actId="1076"/>
          <ac:picMkLst>
            <pc:docMk/>
            <pc:sldMk cId="2299825240" sldId="310"/>
            <ac:picMk id="22" creationId="{38AA8E9F-8B06-BAA2-2AD0-C9778A2B30AA}"/>
          </ac:picMkLst>
        </pc:picChg>
      </pc:sldChg>
      <pc:sldChg chg="modSp add mod ord">
        <pc:chgData name="Federica Moretti" userId="f0f234b9-1395-4d22-98c6-03b8971b9897" providerId="ADAL" clId="{12F7FEB4-ACC7-A141-BAEE-1D834D640172}" dt="2024-09-05T17:59:48.549" v="15009" actId="20577"/>
        <pc:sldMkLst>
          <pc:docMk/>
          <pc:sldMk cId="2430536365" sldId="311"/>
        </pc:sldMkLst>
        <pc:spChg chg="mod">
          <ac:chgData name="Federica Moretti" userId="f0f234b9-1395-4d22-98c6-03b8971b9897" providerId="ADAL" clId="{12F7FEB4-ACC7-A141-BAEE-1D834D640172}" dt="2024-09-05T15:54:20.096" v="13654" actId="14100"/>
          <ac:spMkLst>
            <pc:docMk/>
            <pc:sldMk cId="2430536365" sldId="311"/>
            <ac:spMk id="2" creationId="{25EFCFAE-9B62-CB5F-9529-32519858352B}"/>
          </ac:spMkLst>
        </pc:spChg>
        <pc:spChg chg="mod">
          <ac:chgData name="Federica Moretti" userId="f0f234b9-1395-4d22-98c6-03b8971b9897" providerId="ADAL" clId="{12F7FEB4-ACC7-A141-BAEE-1D834D640172}" dt="2024-09-05T17:30:46.559" v="14936" actId="207"/>
          <ac:spMkLst>
            <pc:docMk/>
            <pc:sldMk cId="2430536365" sldId="311"/>
            <ac:spMk id="3" creationId="{0AF0AFEE-0BEE-BEC0-0A6E-2D43B2D8C82B}"/>
          </ac:spMkLst>
        </pc:spChg>
        <pc:spChg chg="mod">
          <ac:chgData name="Federica Moretti" userId="f0f234b9-1395-4d22-98c6-03b8971b9897" providerId="ADAL" clId="{12F7FEB4-ACC7-A141-BAEE-1D834D640172}" dt="2024-09-05T17:59:48.549" v="15009" actId="20577"/>
          <ac:spMkLst>
            <pc:docMk/>
            <pc:sldMk cId="2430536365" sldId="311"/>
            <ac:spMk id="5" creationId="{EAF41316-2C85-6EFD-30AE-3BB09826F7BB}"/>
          </ac:spMkLst>
        </pc:spChg>
        <pc:spChg chg="mod">
          <ac:chgData name="Federica Moretti" userId="f0f234b9-1395-4d22-98c6-03b8971b9897" providerId="ADAL" clId="{12F7FEB4-ACC7-A141-BAEE-1D834D640172}" dt="2024-09-05T16:11:12.866" v="14253" actId="1076"/>
          <ac:spMkLst>
            <pc:docMk/>
            <pc:sldMk cId="2430536365" sldId="311"/>
            <ac:spMk id="10" creationId="{96236A1E-1708-621B-B544-89813EF2F094}"/>
          </ac:spMkLst>
        </pc:spChg>
        <pc:picChg chg="mod">
          <ac:chgData name="Federica Moretti" userId="f0f234b9-1395-4d22-98c6-03b8971b9897" providerId="ADAL" clId="{12F7FEB4-ACC7-A141-BAEE-1D834D640172}" dt="2024-09-05T16:11:12.866" v="14253" actId="1076"/>
          <ac:picMkLst>
            <pc:docMk/>
            <pc:sldMk cId="2430536365" sldId="311"/>
            <ac:picMk id="8" creationId="{0464B570-39C0-90A1-DDAA-C4F48DB23566}"/>
          </ac:picMkLst>
        </pc:picChg>
        <pc:picChg chg="mod">
          <ac:chgData name="Federica Moretti" userId="f0f234b9-1395-4d22-98c6-03b8971b9897" providerId="ADAL" clId="{12F7FEB4-ACC7-A141-BAEE-1D834D640172}" dt="2024-09-05T16:00:09.073" v="13933" actId="1038"/>
          <ac:picMkLst>
            <pc:docMk/>
            <pc:sldMk cId="2430536365" sldId="311"/>
            <ac:picMk id="9" creationId="{480C8F2A-677E-928D-6BE6-ED1556C64412}"/>
          </ac:picMkLst>
        </pc:picChg>
      </pc:sldChg>
      <pc:sldMasterChg chg="delSldLayout">
        <pc:chgData name="Federica Moretti" userId="f0f234b9-1395-4d22-98c6-03b8971b9897" providerId="ADAL" clId="{12F7FEB4-ACC7-A141-BAEE-1D834D640172}" dt="2024-09-05T12:59:36.642" v="11360" actId="2696"/>
        <pc:sldMasterMkLst>
          <pc:docMk/>
          <pc:sldMasterMk cId="298046796" sldId="2147483648"/>
        </pc:sldMasterMkLst>
        <pc:sldLayoutChg chg="del">
          <pc:chgData name="Federica Moretti" userId="f0f234b9-1395-4d22-98c6-03b8971b9897" providerId="ADAL" clId="{12F7FEB4-ACC7-A141-BAEE-1D834D640172}" dt="2024-09-05T12:59:36.642" v="11360" actId="2696"/>
          <pc:sldLayoutMkLst>
            <pc:docMk/>
            <pc:sldMasterMk cId="298046796" sldId="2147483648"/>
            <pc:sldLayoutMk cId="1620634130" sldId="2147483689"/>
          </pc:sldLayoutMkLst>
        </pc:sldLayoutChg>
      </pc:sldMasterChg>
    </pc:docChg>
  </pc:docChgLst>
  <pc:docChgLst>
    <pc:chgData name="Angelica Vezzoli" userId="S::angelica.vezzoli@orobix.life::8cc0d56a-e391-4ca9-92d4-2d435c1ed2cb" providerId="AD" clId="Web-{FAA1C4DA-2562-4F59-C5D3-0646BEB4246B}"/>
    <pc:docChg chg="modSld">
      <pc:chgData name="Angelica Vezzoli" userId="S::angelica.vezzoli@orobix.life::8cc0d56a-e391-4ca9-92d4-2d435c1ed2cb" providerId="AD" clId="Web-{FAA1C4DA-2562-4F59-C5D3-0646BEB4246B}" dt="2024-09-05T16:04:18.359" v="2" actId="20577"/>
      <pc:docMkLst>
        <pc:docMk/>
      </pc:docMkLst>
      <pc:sldChg chg="modSp">
        <pc:chgData name="Angelica Vezzoli" userId="S::angelica.vezzoli@orobix.life::8cc0d56a-e391-4ca9-92d4-2d435c1ed2cb" providerId="AD" clId="Web-{FAA1C4DA-2562-4F59-C5D3-0646BEB4246B}" dt="2024-09-05T16:01:30.338" v="0" actId="20577"/>
        <pc:sldMkLst>
          <pc:docMk/>
          <pc:sldMk cId="2745984827" sldId="282"/>
        </pc:sldMkLst>
        <pc:spChg chg="mod">
          <ac:chgData name="Angelica Vezzoli" userId="S::angelica.vezzoli@orobix.life::8cc0d56a-e391-4ca9-92d4-2d435c1ed2cb" providerId="AD" clId="Web-{FAA1C4DA-2562-4F59-C5D3-0646BEB4246B}" dt="2024-09-05T16:01:30.338" v="0" actId="20577"/>
          <ac:spMkLst>
            <pc:docMk/>
            <pc:sldMk cId="2745984827" sldId="282"/>
            <ac:spMk id="3" creationId="{27FA4F8A-458E-D746-0D84-456A3A33C5B8}"/>
          </ac:spMkLst>
        </pc:spChg>
      </pc:sldChg>
      <pc:sldChg chg="modSp">
        <pc:chgData name="Angelica Vezzoli" userId="S::angelica.vezzoli@orobix.life::8cc0d56a-e391-4ca9-92d4-2d435c1ed2cb" providerId="AD" clId="Web-{FAA1C4DA-2562-4F59-C5D3-0646BEB4246B}" dt="2024-09-05T16:04:18.359" v="2" actId="20577"/>
        <pc:sldMkLst>
          <pc:docMk/>
          <pc:sldMk cId="1219281652" sldId="305"/>
        </pc:sldMkLst>
        <pc:spChg chg="mod">
          <ac:chgData name="Angelica Vezzoli" userId="S::angelica.vezzoli@orobix.life::8cc0d56a-e391-4ca9-92d4-2d435c1ed2cb" providerId="AD" clId="Web-{FAA1C4DA-2562-4F59-C5D3-0646BEB4246B}" dt="2024-09-05T16:04:18.359" v="2" actId="20577"/>
          <ac:spMkLst>
            <pc:docMk/>
            <pc:sldMk cId="1219281652" sldId="305"/>
            <ac:spMk id="3" creationId="{0171EB30-A480-B683-5D6B-4E9334A9FF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B61BF-5BB7-0E41-A55D-F0B67D33E634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C1757-F069-1543-A1B4-4E009AD014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8998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3557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5C0940-A8A7-5BFD-31CE-3C447029A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CA74B06-D0F9-2832-E649-446E9237BC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F289548-649C-FF8D-2646-5A0E6A0A48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A02BB7-BC60-0CDF-EBD1-48BD7F57E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39664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76913-E55A-96B4-B1D5-72C539FF7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39C7EF8-4669-4EAC-2CEF-1E0702BEDF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247F0BE-1126-EFC8-E55B-F30AB7DE38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DD3DD77-4A7A-8196-CACF-2407130FF3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021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E4570-2074-AA37-7327-87C3D5A05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D11F6B9-C08B-13A8-3653-5F546DCD19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57161C-3E93-7EF9-11C4-BDAC9EA2D5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4D39BDD-79F9-9557-DF47-957DA2D10C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0507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FB6DF-C8F9-D308-8008-E0E7F59B5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B3BB66C-FFD2-8D4F-D527-BFC697429D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D594AC1-A56F-E9BA-5E7F-66F49346D7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4AF269-633B-BAE0-7491-2B7EFD7589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8896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B2395-3102-066E-DFC9-EF479808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06A7C85-1C98-2B35-F70B-326CC47DA9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2EF8E6D-B958-7EBE-7AC3-9DD044CB79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4CD0F38-6199-61CD-067A-4A5A4A99DA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0934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D04E2-EDA0-86F8-9AC7-8D19AE056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31DE409-5408-1E3D-ADEF-654F9F4693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BFE8B7-A9D0-6030-20A6-59773E65DC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18B673-377B-C323-683D-450A9E094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28762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2845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3305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C0018-9DA6-3367-85AF-8FF154D35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4C67712-4C33-BD55-8997-B49DF4519E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A2B7FBF-BF44-39E1-0774-59313195CF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53826DA-7DDB-93FC-8635-67CB44F3F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8860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1FF3A-B599-BA75-D007-2A6D24FAA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75417AB-8076-CB1C-692C-756F6519A7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BA342A-2F0C-A909-F567-CDF2868B0D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19E74BA-CA20-A5AD-5E43-D8A0AC2D83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9858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11181-4A96-D539-59F5-532A6763E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7AF0FE-A6BB-33C6-1BF0-A0CEC9E840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479C28-2482-2B2A-CF26-807FE4340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29B1D8D-0429-A400-63E6-CD87B14724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905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E1C4F-EB54-4891-4A92-232C373CF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E8BCA27-E41B-6FE7-0893-5A62EF35C3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AA1BD1-EB41-5135-1318-C391B03AAB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37E805D-C848-F4A1-080F-FA3F5164CE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7250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4B68C-5E9A-CD40-06F4-0F9EEEFE6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0E1B1A-9A83-4E66-8CC2-3CADD5E7E5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7FA5A63-A85B-515D-C037-86DF1939C4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CD78F4C-4C6D-40BC-F9AF-B2B067C5B0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4847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6CEB7-72F3-FBD2-E595-7D9EFF63E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D362AC3-089A-C56A-E823-405CCA12AF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EE0DCE-F022-7335-C526-524C508C1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F3213C7-86B3-F72D-CE0A-4BDC1A4278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8247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7D69A-E1A2-686A-5309-2C171F15E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202644-4A9B-6FF8-6D00-1D317D369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745B23C-EC43-0F6E-558B-F29AA206E7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EAEA1A-16C4-4DEB-79C4-76AF2E55D2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3756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689098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9FB03D-1931-1F7F-738C-6E5C5568B7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03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188967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12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F5D774-1198-94CC-3F8E-F14CAE77FD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04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826487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584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121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802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177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23BD1C8-D0AC-8440-7473-5C1ADBB48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60028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ACEB2F-3A73-D17B-17C5-94BDEEEFC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A197F03-675F-071B-B9CF-A5ECD3715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DED2DBD1-FD3A-2ABE-DEB9-78C137BAE3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43334" y="427105"/>
            <a:ext cx="6172200" cy="513880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88292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>
            <a:extLst>
              <a:ext uri="{FF2B5EF4-FFF2-40B4-BE49-F238E27FC236}">
                <a16:creationId xmlns:a16="http://schemas.microsoft.com/office/drawing/2014/main" id="{3F516F64-75E9-8FC3-1A47-F97C5DA974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13345" y="417581"/>
            <a:ext cx="6172200" cy="51483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54DEA5AB-1B05-7D51-321F-4BEE1A7C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8A6D20C1-2874-A304-6BA7-277223245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DAFF4A-A984-118B-79FF-EB10D6939F3A}"/>
              </a:ext>
            </a:extLst>
          </p:cNvPr>
          <p:cNvSpPr txBox="1"/>
          <p:nvPr userDrawn="1"/>
        </p:nvSpPr>
        <p:spPr>
          <a:xfrm>
            <a:off x="1448790" y="6531429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it-IT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446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EBB907DC-7EE3-DCA5-85D7-018EB6B9AC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01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783142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38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154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F7FCB1-E317-D479-42DD-97AAD8C86E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02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227298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706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B7A7A24-BACF-7779-3310-8384FAE1E620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B6E6CF0-7475-453C-64DE-5869A7D60BE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967829" y="316611"/>
            <a:ext cx="945747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3" r:id="rId2"/>
    <p:sldLayoutId id="2147483670" r:id="rId3"/>
    <p:sldLayoutId id="214748367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D5DFF71B-3F95-33B7-A436-A88F0BBA393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5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4" r:id="rId2"/>
    <p:sldLayoutId id="214748368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BC26820C-D070-FFDA-DE49-0DC7E6F0717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1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0327BBB4-83D3-718C-199E-7427910F5C8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6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E305C1E7-2CF5-0288-A93F-A8467741CA1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6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40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5.png"/><Relationship Id="rId4" Type="http://schemas.openxmlformats.org/officeDocument/2006/relationships/image" Target="../media/image54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8.png"/><Relationship Id="rId18" Type="http://schemas.openxmlformats.org/officeDocument/2006/relationships/image" Target="../media/image42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image" Target="../media/image43.png"/><Relationship Id="rId4" Type="http://schemas.openxmlformats.org/officeDocument/2006/relationships/image" Target="../media/image30.png"/><Relationship Id="rId9" Type="http://schemas.openxmlformats.org/officeDocument/2006/relationships/image" Target="../media/image13.png"/><Relationship Id="rId1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D8EE3D1-33C4-F66F-9BBA-7382915B93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27243"/>
            <a:ext cx="12191999" cy="684685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B0F6C68-374E-CD45-75C6-A598D4F129F5}"/>
              </a:ext>
            </a:extLst>
          </p:cNvPr>
          <p:cNvSpPr txBox="1"/>
          <p:nvPr/>
        </p:nvSpPr>
        <p:spPr>
          <a:xfrm>
            <a:off x="7094046" y="5099462"/>
            <a:ext cx="4782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NLP: </a:t>
            </a:r>
            <a:r>
              <a:rPr lang="it-IT" sz="32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anonymisation</a:t>
            </a:r>
            <a:r>
              <a:rPr lang="it-IT" sz="32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tool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AB6844-6618-9370-8B7A-6CB35E7146BA}"/>
              </a:ext>
            </a:extLst>
          </p:cNvPr>
          <p:cNvSpPr txBox="1"/>
          <p:nvPr/>
        </p:nvSpPr>
        <p:spPr>
          <a:xfrm>
            <a:off x="7345016" y="5684237"/>
            <a:ext cx="4280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Italian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Slovenian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EF35D5-B589-63F4-33FA-0BE9F101D048}"/>
              </a:ext>
            </a:extLst>
          </p:cNvPr>
          <p:cNvSpPr txBox="1"/>
          <p:nvPr/>
        </p:nvSpPr>
        <p:spPr>
          <a:xfrm>
            <a:off x="9677840" y="6427262"/>
            <a:ext cx="1947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T" sz="900" dirty="0">
                <a:solidFill>
                  <a:srgbClr val="B5DA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London, September 09, 2024</a:t>
            </a:r>
            <a:br>
              <a:rPr lang="en-IT" sz="900" dirty="0">
                <a:solidFill>
                  <a:srgbClr val="B5DAD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T" sz="900" dirty="0">
                <a:solidFill>
                  <a:srgbClr val="B5DA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Federica Moretti</a:t>
            </a:r>
          </a:p>
        </p:txBody>
      </p:sp>
    </p:spTree>
    <p:extLst>
      <p:ext uri="{BB962C8B-B14F-4D97-AF65-F5344CB8AC3E}">
        <p14:creationId xmlns:p14="http://schemas.microsoft.com/office/powerpoint/2010/main" val="403912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64878-18B8-E88E-659F-D073FAB1C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C2B90B-ED62-BEE8-15DB-E5CF0C73B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814066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Italian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E12D5355-85BA-D895-B5E4-7B82337A9DF9}"/>
              </a:ext>
            </a:extLst>
          </p:cNvPr>
          <p:cNvSpPr txBox="1">
            <a:spLocks/>
          </p:cNvSpPr>
          <p:nvPr/>
        </p:nvSpPr>
        <p:spPr>
          <a:xfrm>
            <a:off x="543339" y="11355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 err="1">
                <a:solidFill>
                  <a:srgbClr val="7BA7AD"/>
                </a:solidFill>
              </a:rPr>
              <a:t>Numerical</a:t>
            </a:r>
            <a:r>
              <a:rPr lang="it-IT" sz="2400" dirty="0">
                <a:solidFill>
                  <a:srgbClr val="7BA7AD"/>
                </a:solidFill>
              </a:rPr>
              <a:t> performance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8C7752A-26FE-174F-0A0B-BED4193E5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385137"/>
              </p:ext>
            </p:extLst>
          </p:nvPr>
        </p:nvGraphicFramePr>
        <p:xfrm>
          <a:off x="2046772" y="2214511"/>
          <a:ext cx="81280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65170626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74945584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5184595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41314504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545434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Dataset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Precision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Recall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F1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Accuracy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3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1600" dirty="0"/>
                        <a:t>Development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39.14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90.36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DA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56.08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97.67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794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1600" dirty="0"/>
                        <a:t>Test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50.03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94.30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DA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64.73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97.63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932253"/>
                  </a:ext>
                </a:extLst>
              </a:tr>
            </a:tbl>
          </a:graphicData>
        </a:graphic>
      </p:graphicFrame>
      <p:pic>
        <p:nvPicPr>
          <p:cNvPr id="8" name="Picture 7" descr="A red arrow pointing to the right&#10;&#10;Description automatically generated">
            <a:extLst>
              <a:ext uri="{FF2B5EF4-FFF2-40B4-BE49-F238E27FC236}">
                <a16:creationId xmlns:a16="http://schemas.microsoft.com/office/drawing/2014/main" id="{4BA472CA-15AC-0C94-3E99-8903570CF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784767" y="3333879"/>
            <a:ext cx="652007" cy="652007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B784612-8304-CA94-DC41-4C8B795C6050}"/>
              </a:ext>
            </a:extLst>
          </p:cNvPr>
          <p:cNvSpPr/>
          <p:nvPr/>
        </p:nvSpPr>
        <p:spPr>
          <a:xfrm>
            <a:off x="4615926" y="4071067"/>
            <a:ext cx="2989690" cy="1160891"/>
          </a:xfrm>
          <a:prstGeom prst="roundRect">
            <a:avLst/>
          </a:prstGeom>
          <a:solidFill>
            <a:srgbClr val="B5DAD1">
              <a:alpha val="48235"/>
            </a:srgbClr>
          </a:solidFill>
          <a:ln>
            <a:solidFill>
              <a:srgbClr val="B5DA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dirty="0">
                <a:solidFill>
                  <a:schemeClr val="tx1"/>
                </a:solidFill>
              </a:rPr>
              <a:t>More than 90% of the fields to be anonymised are identified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D5E020-19D6-1E54-7039-8381CE265736}"/>
              </a:ext>
            </a:extLst>
          </p:cNvPr>
          <p:cNvSpPr txBox="1"/>
          <p:nvPr/>
        </p:nvSpPr>
        <p:spPr>
          <a:xfrm>
            <a:off x="492263" y="5669902"/>
            <a:ext cx="721978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100" dirty="0"/>
              <a:t>Notes and definition: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sz="1100" b="1" dirty="0"/>
              <a:t>Recall: </a:t>
            </a:r>
            <a:r>
              <a:rPr lang="en-IT" sz="1100" dirty="0"/>
              <a:t>The proportion of correctly anonymized sensitive data among all actual sensitive data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sz="1100" b="1" dirty="0"/>
              <a:t>Precision: </a:t>
            </a:r>
            <a:r>
              <a:rPr lang="en-GB" sz="1100" dirty="0"/>
              <a:t>The proportion of correctly anonymized sensitive data among all data anonymized by the pipeline</a:t>
            </a:r>
            <a:endParaRPr lang="en-IT" sz="1100" b="1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sz="1100" b="1" dirty="0"/>
              <a:t>F1: </a:t>
            </a:r>
            <a:r>
              <a:rPr lang="en-GB" sz="1100" dirty="0"/>
              <a:t>The mean of precision and recall, balancing their trade-off in anonymization accuracy.</a:t>
            </a:r>
            <a:endParaRPr lang="en-IT" sz="1100" b="1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sz="1100" b="1" dirty="0"/>
              <a:t>Accuracy: </a:t>
            </a:r>
            <a:r>
              <a:rPr lang="en-GB" sz="1100" dirty="0"/>
              <a:t>The proportion of correctly anonymized and non-anonymized data among all data processed by the pipeline</a:t>
            </a:r>
            <a:endParaRPr lang="en-IT" sz="1100" dirty="0"/>
          </a:p>
          <a:p>
            <a:pPr algn="l"/>
            <a:endParaRPr lang="en-IT" sz="1200" dirty="0">
              <a:latin typeface="Montserrat" pitchFamily="2" charset="77"/>
            </a:endParaRPr>
          </a:p>
        </p:txBody>
      </p:sp>
      <p:pic>
        <p:nvPicPr>
          <p:cNvPr id="17" name="Picture 16" descr="A white tick in a blue circle&#10;&#10;Description automatically generated">
            <a:extLst>
              <a:ext uri="{FF2B5EF4-FFF2-40B4-BE49-F238E27FC236}">
                <a16:creationId xmlns:a16="http://schemas.microsoft.com/office/drawing/2014/main" id="{70BC4E12-81F3-8EAA-8336-67FF523C91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7311" y="4326667"/>
            <a:ext cx="649689" cy="64968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2944333-F39D-85C1-D9A1-8F8F290BF9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231159" y="2241993"/>
            <a:ext cx="438426" cy="43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661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853C2-9839-42C4-0E11-A5FB661BC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EC7DF52-F64A-01B3-BEED-E616F54E4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814066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Italian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51D8B665-CB71-C5A1-4EE5-CE5E4582D77F}"/>
              </a:ext>
            </a:extLst>
          </p:cNvPr>
          <p:cNvSpPr txBox="1">
            <a:spLocks/>
          </p:cNvSpPr>
          <p:nvPr/>
        </p:nvSpPr>
        <p:spPr>
          <a:xfrm>
            <a:off x="543339" y="10974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 err="1">
                <a:solidFill>
                  <a:srgbClr val="7BA7AD"/>
                </a:solidFill>
              </a:rPr>
              <a:t>Textual</a:t>
            </a:r>
            <a:r>
              <a:rPr lang="it-IT" sz="2400" dirty="0">
                <a:solidFill>
                  <a:srgbClr val="7BA7AD"/>
                </a:solidFill>
              </a:rPr>
              <a:t> </a:t>
            </a:r>
            <a:r>
              <a:rPr lang="it-IT" sz="2400" dirty="0" err="1">
                <a:solidFill>
                  <a:srgbClr val="7BA7AD"/>
                </a:solidFill>
              </a:rPr>
              <a:t>Examples</a:t>
            </a:r>
            <a:r>
              <a:rPr lang="it-IT" sz="2400" dirty="0">
                <a:solidFill>
                  <a:srgbClr val="7BA7AD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5396F0-0444-A381-D550-63886C316520}"/>
              </a:ext>
            </a:extLst>
          </p:cNvPr>
          <p:cNvSpPr txBox="1"/>
          <p:nvPr/>
        </p:nvSpPr>
        <p:spPr>
          <a:xfrm>
            <a:off x="207396" y="1562194"/>
            <a:ext cx="11176884" cy="1328023"/>
          </a:xfrm>
          <a:prstGeom prst="roundRect">
            <a:avLst/>
          </a:prstGeom>
          <a:ln w="28575">
            <a:solidFill>
              <a:srgbClr val="B5DAD1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/>
              <a:t>“in PS </a:t>
            </a:r>
            <a:r>
              <a:rPr lang="en-GB" sz="1200" dirty="0" err="1"/>
              <a:t>condotta</a:t>
            </a:r>
            <a:r>
              <a:rPr lang="en-GB" sz="1200" dirty="0"/>
              <a:t> da MSA, </a:t>
            </a:r>
            <a:r>
              <a:rPr lang="en-GB" sz="1200" dirty="0" err="1"/>
              <a:t>trovata</a:t>
            </a:r>
            <a:r>
              <a:rPr lang="en-GB" sz="1200" dirty="0"/>
              <a:t> a terra in casa </a:t>
            </a:r>
            <a:r>
              <a:rPr lang="en-GB" sz="1200" dirty="0" err="1"/>
              <a:t>questa</a:t>
            </a:r>
            <a:r>
              <a:rPr lang="en-GB" sz="1200" dirty="0"/>
              <a:t> sera, con </a:t>
            </a:r>
            <a:r>
              <a:rPr lang="en-GB" sz="1200" dirty="0" err="1"/>
              <a:t>evidente</a:t>
            </a:r>
            <a:r>
              <a:rPr lang="en-GB" sz="1200" dirty="0"/>
              <a:t> </a:t>
            </a:r>
            <a:r>
              <a:rPr lang="en-GB" sz="1200" dirty="0" err="1"/>
              <a:t>ecchimosi</a:t>
            </a:r>
            <a:r>
              <a:rPr lang="en-GB" sz="1200" dirty="0"/>
              <a:t> </a:t>
            </a:r>
            <a:r>
              <a:rPr lang="en-GB" sz="1200" dirty="0" err="1"/>
              <a:t>periorbitaria</a:t>
            </a:r>
            <a:r>
              <a:rPr lang="en-GB" sz="1200" dirty="0"/>
              <a:t> sinistra e trauma </a:t>
            </a:r>
            <a:r>
              <a:rPr lang="en-GB" sz="1200" dirty="0" err="1"/>
              <a:t>cranico</a:t>
            </a:r>
            <a:r>
              <a:rPr lang="en-GB" sz="1200" dirty="0"/>
              <a:t>. </a:t>
            </a:r>
            <a:r>
              <a:rPr lang="en-GB" sz="1200" dirty="0" err="1"/>
              <a:t>Lesioni</a:t>
            </a:r>
            <a:r>
              <a:rPr lang="en-GB" sz="1200" dirty="0"/>
              <a:t> da </a:t>
            </a:r>
            <a:r>
              <a:rPr lang="en-GB" sz="1200" dirty="0" err="1"/>
              <a:t>stazionamento</a:t>
            </a:r>
            <a:r>
              <a:rPr lang="en-GB" sz="1200" dirty="0"/>
              <a:t> a terra </a:t>
            </a:r>
            <a:r>
              <a:rPr lang="en-GB" sz="1200" dirty="0" err="1"/>
              <a:t>prolungato</a:t>
            </a:r>
            <a:r>
              <a:rPr lang="en-GB" sz="1200" dirty="0"/>
              <a:t>, </a:t>
            </a:r>
            <a:r>
              <a:rPr lang="en-GB" sz="1200" dirty="0" err="1"/>
              <a:t>ipotermia</a:t>
            </a:r>
            <a:r>
              <a:rPr lang="en-GB" sz="1200" dirty="0"/>
              <a:t>. Ultimo </a:t>
            </a:r>
            <a:r>
              <a:rPr lang="en-GB" sz="1200" dirty="0" err="1"/>
              <a:t>contatto</a:t>
            </a:r>
            <a:r>
              <a:rPr lang="en-GB" sz="1200" dirty="0"/>
              <a:t> con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figli</a:t>
            </a:r>
            <a:r>
              <a:rPr lang="en-GB" sz="1200" dirty="0"/>
              <a:t> </a:t>
            </a:r>
            <a:r>
              <a:rPr lang="en-GB" sz="1200" dirty="0" err="1"/>
              <a:t>ieri</a:t>
            </a:r>
            <a:r>
              <a:rPr lang="en-GB" sz="1200" dirty="0"/>
              <a:t> sera, </a:t>
            </a:r>
            <a:r>
              <a:rPr lang="en-GB" sz="1200" dirty="0" err="1"/>
              <a:t>vive</a:t>
            </a:r>
            <a:r>
              <a:rPr lang="en-GB" sz="1200" dirty="0"/>
              <a:t> sola. Si </a:t>
            </a:r>
            <a:r>
              <a:rPr lang="en-GB" sz="1200" dirty="0" err="1"/>
              <a:t>contatta</a:t>
            </a:r>
            <a:r>
              <a:rPr lang="en-GB" sz="1200" dirty="0"/>
              <a:t> il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figlio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Roberto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FF6666"/>
                </a:highlight>
              </a:rPr>
              <a:t>Di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Caprio</a:t>
            </a:r>
            <a:r>
              <a:rPr lang="en-GB" sz="1200" dirty="0"/>
              <a:t>, </a:t>
            </a:r>
            <a:r>
              <a:rPr lang="en-GB" sz="1200" dirty="0" err="1"/>
              <a:t>che</a:t>
            </a:r>
            <a:r>
              <a:rPr lang="en-GB" sz="1200" dirty="0"/>
              <a:t> </a:t>
            </a:r>
            <a:r>
              <a:rPr lang="en-GB" sz="1200" dirty="0" err="1"/>
              <a:t>conferma</a:t>
            </a:r>
            <a:r>
              <a:rPr lang="en-GB" sz="1200" dirty="0"/>
              <a:t> di aver </a:t>
            </a:r>
            <a:r>
              <a:rPr lang="en-GB" sz="1200" dirty="0" err="1"/>
              <a:t>trovato</a:t>
            </a:r>
            <a:r>
              <a:rPr lang="en-GB" sz="1200" dirty="0"/>
              <a:t> la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madre</a:t>
            </a:r>
            <a:r>
              <a:rPr lang="en-GB" sz="1200" dirty="0"/>
              <a:t> in casa </a:t>
            </a:r>
            <a:r>
              <a:rPr lang="en-GB" sz="1200" dirty="0" err="1"/>
              <a:t>questa</a:t>
            </a:r>
            <a:r>
              <a:rPr lang="en-GB" sz="1200" dirty="0"/>
              <a:t> sera </a:t>
            </a:r>
            <a:r>
              <a:rPr lang="en-GB" sz="1200" dirty="0" err="1"/>
              <a:t>intorno</a:t>
            </a:r>
            <a:r>
              <a:rPr lang="en-GB" sz="1200" dirty="0"/>
              <a:t> alle 20.45 </a:t>
            </a:r>
            <a:r>
              <a:rPr lang="en-GB" sz="1200" dirty="0" err="1"/>
              <a:t>tra</a:t>
            </a:r>
            <a:r>
              <a:rPr lang="en-GB" sz="1200" dirty="0"/>
              <a:t> </a:t>
            </a:r>
            <a:r>
              <a:rPr lang="en-GB" sz="1200" dirty="0" err="1"/>
              <a:t>l'ingresso</a:t>
            </a:r>
            <a:r>
              <a:rPr lang="en-GB" sz="1200" dirty="0"/>
              <a:t> </a:t>
            </a:r>
            <a:r>
              <a:rPr lang="en-GB" sz="1200" dirty="0" err="1"/>
              <a:t>della</a:t>
            </a:r>
            <a:r>
              <a:rPr lang="en-GB" sz="1200" dirty="0"/>
              <a:t> casa e il </a:t>
            </a:r>
            <a:r>
              <a:rPr lang="en-GB" sz="1200" dirty="0" err="1"/>
              <a:t>soggiorno</a:t>
            </a:r>
            <a:r>
              <a:rPr lang="en-GB" sz="1200" dirty="0"/>
              <a:t>, con </a:t>
            </a:r>
            <a:r>
              <a:rPr lang="en-GB" sz="1200" dirty="0" err="1"/>
              <a:t>ritrovamento</a:t>
            </a:r>
            <a:r>
              <a:rPr lang="en-GB" sz="1200" dirty="0"/>
              <a:t> di </a:t>
            </a:r>
            <a:r>
              <a:rPr lang="en-GB" sz="1200" dirty="0" err="1"/>
              <a:t>sangue</a:t>
            </a:r>
            <a:r>
              <a:rPr lang="en-GB" sz="1200" dirty="0"/>
              <a:t> </a:t>
            </a:r>
            <a:r>
              <a:rPr lang="en-GB" sz="1200" dirty="0" err="1"/>
              <a:t>anche</a:t>
            </a:r>
            <a:r>
              <a:rPr lang="en-GB" sz="1200" dirty="0"/>
              <a:t> in </a:t>
            </a:r>
            <a:r>
              <a:rPr lang="en-GB" sz="1200" dirty="0" err="1"/>
              <a:t>bagno</a:t>
            </a:r>
            <a:r>
              <a:rPr lang="en-GB" sz="1200" dirty="0"/>
              <a:t>. </a:t>
            </a:r>
            <a:r>
              <a:rPr lang="en-GB" sz="1200" dirty="0" err="1"/>
              <a:t>Riferisce</a:t>
            </a:r>
            <a:r>
              <a:rPr lang="en-GB" sz="1200" dirty="0"/>
              <a:t> di aver </a:t>
            </a:r>
            <a:r>
              <a:rPr lang="en-GB" sz="1200" dirty="0" err="1"/>
              <a:t>trovato</a:t>
            </a:r>
            <a:r>
              <a:rPr lang="en-GB" sz="1200" dirty="0"/>
              <a:t> del </a:t>
            </a:r>
            <a:r>
              <a:rPr lang="en-GB" sz="1200" dirty="0" err="1"/>
              <a:t>cibo</a:t>
            </a:r>
            <a:r>
              <a:rPr lang="en-GB" sz="1200" dirty="0"/>
              <a:t> pronto </a:t>
            </a:r>
            <a:r>
              <a:rPr lang="en-GB" sz="1200" dirty="0" err="1"/>
              <a:t>sulla</a:t>
            </a:r>
            <a:r>
              <a:rPr lang="en-GB" sz="1200" dirty="0"/>
              <a:t> tavola come per </a:t>
            </a:r>
            <a:r>
              <a:rPr lang="en-GB" sz="1200" dirty="0" err="1"/>
              <a:t>pranzare</a:t>
            </a:r>
            <a:r>
              <a:rPr lang="en-GB" sz="1200" dirty="0"/>
              <a:t>/</a:t>
            </a:r>
            <a:r>
              <a:rPr lang="en-GB" sz="1200" dirty="0" err="1"/>
              <a:t>cenare</a:t>
            </a:r>
            <a:r>
              <a:rPr lang="en-GB" sz="1200" dirty="0"/>
              <a:t>. </a:t>
            </a:r>
            <a:r>
              <a:rPr lang="en-GB" sz="1200" dirty="0" err="1"/>
              <a:t>Negli</a:t>
            </a:r>
            <a:r>
              <a:rPr lang="en-GB" sz="1200" dirty="0"/>
              <a:t> </a:t>
            </a:r>
            <a:r>
              <a:rPr lang="en-GB" sz="1200" dirty="0" err="1"/>
              <a:t>scorsi</a:t>
            </a:r>
            <a:r>
              <a:rPr lang="en-GB" sz="1200" dirty="0"/>
              <a:t> </a:t>
            </a:r>
            <a:r>
              <a:rPr lang="en-GB" sz="1200" dirty="0" err="1"/>
              <a:t>giorni</a:t>
            </a:r>
            <a:r>
              <a:rPr lang="en-GB" sz="1200" dirty="0"/>
              <a:t> </a:t>
            </a:r>
            <a:r>
              <a:rPr lang="en-GB" sz="1200" dirty="0" err="1"/>
              <a:t>ottime</a:t>
            </a:r>
            <a:r>
              <a:rPr lang="en-GB" sz="1200" dirty="0"/>
              <a:t> </a:t>
            </a:r>
            <a:r>
              <a:rPr lang="en-GB" sz="1200" dirty="0" err="1"/>
              <a:t>condizioni</a:t>
            </a:r>
            <a:r>
              <a:rPr lang="en-GB" sz="1200" dirty="0"/>
              <a:t> di salute, </a:t>
            </a:r>
            <a:r>
              <a:rPr lang="en-GB" sz="1200" dirty="0" err="1"/>
              <a:t>cognitivamente</a:t>
            </a:r>
            <a:r>
              <a:rPr lang="en-GB" sz="1200" dirty="0"/>
              <a:t> integra, </a:t>
            </a:r>
            <a:r>
              <a:rPr lang="en-GB" sz="1200" dirty="0" err="1"/>
              <a:t>autonoma</a:t>
            </a:r>
            <a:r>
              <a:rPr lang="en-GB" sz="1200" dirty="0"/>
              <a:t>, </a:t>
            </a:r>
            <a:r>
              <a:rPr lang="en-GB" sz="1200" dirty="0" err="1"/>
              <a:t>deambulante.APR</a:t>
            </a:r>
            <a:r>
              <a:rPr lang="en-GB" sz="1200" dirty="0"/>
              <a:t> (</a:t>
            </a:r>
            <a:r>
              <a:rPr lang="en-GB" sz="1200" dirty="0" err="1"/>
              <a:t>riferita</a:t>
            </a:r>
            <a:r>
              <a:rPr lang="en-GB" sz="1200" dirty="0"/>
              <a:t> da medico del 118)- IA- FA in NAO - </a:t>
            </a:r>
            <a:r>
              <a:rPr lang="en-GB" sz="1200" dirty="0" err="1"/>
              <a:t>pregresso</a:t>
            </a:r>
            <a:r>
              <a:rPr lang="en-GB" sz="1200" dirty="0"/>
              <a:t> </a:t>
            </a:r>
            <a:r>
              <a:rPr lang="en-GB" sz="1200" dirty="0" err="1"/>
              <a:t>episodio</a:t>
            </a:r>
            <a:r>
              <a:rPr lang="en-GB" sz="1200" dirty="0"/>
              <a:t> di </a:t>
            </a:r>
            <a:r>
              <a:rPr lang="en-GB" sz="1200" dirty="0" err="1"/>
              <a:t>scompenso</a:t>
            </a:r>
            <a:r>
              <a:rPr lang="en-GB" sz="1200" dirty="0"/>
              <a:t> </a:t>
            </a:r>
            <a:r>
              <a:rPr lang="en-GB" sz="1200" dirty="0" err="1"/>
              <a:t>cardiaco</a:t>
            </a:r>
            <a:r>
              <a:rPr lang="en-GB" sz="1200" dirty="0"/>
              <a:t> - </a:t>
            </a:r>
            <a:r>
              <a:rPr lang="en-GB" sz="1200" dirty="0" err="1"/>
              <a:t>dislipidemia</a:t>
            </a:r>
            <a:r>
              <a:rPr lang="en-GB" sz="1200" dirty="0"/>
              <a:t> TD: </a:t>
            </a:r>
            <a:r>
              <a:rPr lang="en-GB" sz="1200" dirty="0" err="1"/>
              <a:t>xarelto</a:t>
            </a:r>
            <a:r>
              <a:rPr lang="en-GB" sz="1200" dirty="0"/>
              <a:t>, </a:t>
            </a:r>
            <a:r>
              <a:rPr lang="en-GB" sz="1200" dirty="0" err="1"/>
              <a:t>bisoprololo</a:t>
            </a:r>
            <a:r>
              <a:rPr lang="en-GB" sz="1200" dirty="0"/>
              <a:t> (unica </a:t>
            </a:r>
            <a:r>
              <a:rPr lang="en-GB" sz="1200" dirty="0" err="1"/>
              <a:t>terapia</a:t>
            </a:r>
            <a:r>
              <a:rPr lang="en-GB" sz="1200" dirty="0"/>
              <a:t> a </a:t>
            </a:r>
            <a:r>
              <a:rPr lang="en-GB" sz="1200" dirty="0" err="1"/>
              <a:t>conoscenza</a:t>
            </a:r>
            <a:r>
              <a:rPr lang="en-GB" sz="1200" dirty="0"/>
              <a:t> del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figlio</a:t>
            </a:r>
            <a:r>
              <a:rPr lang="en-GB" sz="1200" dirty="0"/>
              <a:t>) No </a:t>
            </a:r>
            <a:r>
              <a:rPr lang="en-GB" sz="1200" dirty="0" err="1"/>
              <a:t>allergie</a:t>
            </a:r>
            <a:r>
              <a:rPr lang="en-GB" sz="1200" dirty="0"/>
              <a:t> </a:t>
            </a:r>
            <a:r>
              <a:rPr lang="en-GB" sz="1200" dirty="0" err="1"/>
              <a:t>vaccinata</a:t>
            </a:r>
            <a:r>
              <a:rPr lang="en-GB" sz="1200" dirty="0"/>
              <a:t> per sars-cov2 4 </a:t>
            </a:r>
            <a:r>
              <a:rPr lang="en-GB" sz="1200" dirty="0" err="1"/>
              <a:t>dosi</a:t>
            </a:r>
            <a:r>
              <a:rPr lang="en-GB" sz="1200" dirty="0"/>
              <a:t>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figlio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3384191445</a:t>
            </a:r>
            <a:r>
              <a:rPr lang="en-GB" sz="1200" dirty="0"/>
              <a:t> </a:t>
            </a:r>
            <a:r>
              <a:rPr lang="en-GB" sz="1200" dirty="0" err="1"/>
              <a:t>altro</a:t>
            </a:r>
            <a:r>
              <a:rPr lang="en-GB" sz="1200" dirty="0"/>
              <a:t>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figlio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3499532539</a:t>
            </a:r>
            <a:r>
              <a:rPr lang="en-GB" sz="1200" dirty="0"/>
              <a:t>. </a:t>
            </a:r>
            <a:r>
              <a:rPr lang="en-GB" sz="1200" dirty="0" err="1"/>
              <a:t>Entrambi</a:t>
            </a:r>
            <a:r>
              <a:rPr lang="en-GB" sz="1200" dirty="0"/>
              <a:t> di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Roma</a:t>
            </a:r>
            <a:r>
              <a:rPr lang="en-GB" sz="1200" dirty="0"/>
              <a:t>.”</a:t>
            </a:r>
            <a:endParaRPr lang="en-IT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05D7B-FA89-EEAB-51B1-AA0B51C6C639}"/>
              </a:ext>
            </a:extLst>
          </p:cNvPr>
          <p:cNvSpPr txBox="1"/>
          <p:nvPr/>
        </p:nvSpPr>
        <p:spPr>
          <a:xfrm>
            <a:off x="807058" y="3134415"/>
            <a:ext cx="11176884" cy="919401"/>
          </a:xfrm>
          <a:prstGeom prst="roundRect">
            <a:avLst/>
          </a:prstGeom>
          <a:ln w="28575">
            <a:solidFill>
              <a:srgbClr val="7BA7AD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/>
              <a:t>“</a:t>
            </a:r>
            <a:r>
              <a:rPr lang="en-GB" sz="1200" dirty="0" err="1"/>
              <a:t>Viene</a:t>
            </a:r>
            <a:r>
              <a:rPr lang="en-GB" sz="1200" dirty="0"/>
              <a:t> da </a:t>
            </a:r>
            <a:r>
              <a:rPr lang="en-GB" sz="1200" dirty="0">
                <a:solidFill>
                  <a:schemeClr val="tx1"/>
                </a:solidFill>
                <a:highlight>
                  <a:srgbClr val="FFFD78"/>
                </a:highlight>
              </a:rPr>
              <a:t>ASST </a:t>
            </a:r>
            <a:r>
              <a:rPr lang="en-GB" sz="1200" dirty="0" err="1">
                <a:solidFill>
                  <a:schemeClr val="tx1"/>
                </a:solidFill>
                <a:highlight>
                  <a:srgbClr val="FFFD78"/>
                </a:highlight>
              </a:rPr>
              <a:t>Lariana</a:t>
            </a:r>
            <a:r>
              <a:rPr lang="en-GB" sz="1200" dirty="0"/>
              <a:t>,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via</a:t>
            </a:r>
            <a:r>
              <a:rPr lang="en-GB" sz="1200" b="1" dirty="0">
                <a:solidFill>
                  <a:srgbClr val="7BA7AD"/>
                </a:solidFill>
              </a:rPr>
              <a:t>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napoleona</a:t>
            </a:r>
            <a:r>
              <a:rPr lang="en-GB" sz="1200" dirty="0"/>
              <a:t> 60 (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Como</a:t>
            </a:r>
            <a:r>
              <a:rPr lang="en-GB" sz="1200" dirty="0">
                <a:solidFill>
                  <a:schemeClr val="tx1"/>
                </a:solidFill>
              </a:rPr>
              <a:t>-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22100</a:t>
            </a:r>
            <a:r>
              <a:rPr lang="en-GB" sz="1200" dirty="0"/>
              <a:t>). in PS </a:t>
            </a:r>
            <a:r>
              <a:rPr lang="en-GB" sz="1200" dirty="0" err="1"/>
              <a:t>condotta</a:t>
            </a:r>
            <a:r>
              <a:rPr lang="en-GB" sz="1200" dirty="0"/>
              <a:t> da MSB per </a:t>
            </a:r>
            <a:r>
              <a:rPr lang="en-GB" sz="1200" dirty="0" err="1"/>
              <a:t>febbre</a:t>
            </a:r>
            <a:r>
              <a:rPr lang="en-GB" sz="1200" dirty="0"/>
              <a:t> con </a:t>
            </a:r>
            <a:r>
              <a:rPr lang="en-GB" sz="1200" dirty="0" err="1"/>
              <a:t>brivido</a:t>
            </a:r>
            <a:r>
              <a:rPr lang="en-GB" sz="1200" dirty="0"/>
              <a:t> </a:t>
            </a:r>
            <a:r>
              <a:rPr lang="en-GB" sz="1200" dirty="0" err="1"/>
              <a:t>associata</a:t>
            </a:r>
            <a:r>
              <a:rPr lang="en-GB" sz="1200" dirty="0"/>
              <a:t> a </a:t>
            </a:r>
            <a:r>
              <a:rPr lang="en-GB" sz="1200" dirty="0" err="1"/>
              <a:t>tosse</a:t>
            </a:r>
            <a:r>
              <a:rPr lang="en-GB" sz="1200" dirty="0"/>
              <a:t> </a:t>
            </a:r>
            <a:r>
              <a:rPr lang="en-GB" sz="1200" dirty="0" err="1"/>
              <a:t>comparse</a:t>
            </a:r>
            <a:r>
              <a:rPr lang="en-GB" sz="1200" dirty="0"/>
              <a:t> </a:t>
            </a:r>
            <a:r>
              <a:rPr lang="en-GB" sz="1200" dirty="0" err="1"/>
              <a:t>oggi</a:t>
            </a:r>
            <a:r>
              <a:rPr lang="en-GB" sz="1200" dirty="0"/>
              <a:t>. Nega </a:t>
            </a:r>
            <a:r>
              <a:rPr lang="en-GB" sz="1200" dirty="0" err="1"/>
              <a:t>dispnea</a:t>
            </a:r>
            <a:r>
              <a:rPr lang="en-GB" sz="1200" dirty="0"/>
              <a:t>, non dolore </a:t>
            </a:r>
            <a:r>
              <a:rPr lang="en-GB" sz="1200" dirty="0" err="1"/>
              <a:t>addominale</a:t>
            </a:r>
            <a:r>
              <a:rPr lang="en-GB" sz="1200" dirty="0"/>
              <a:t>, non nausea/</a:t>
            </a:r>
            <a:r>
              <a:rPr lang="en-GB" sz="1200" dirty="0" err="1"/>
              <a:t>vomito</a:t>
            </a:r>
            <a:r>
              <a:rPr lang="en-GB" sz="1200" dirty="0"/>
              <a:t>, non </a:t>
            </a:r>
            <a:r>
              <a:rPr lang="en-GB" sz="1200" dirty="0" err="1"/>
              <a:t>disuria</a:t>
            </a:r>
            <a:r>
              <a:rPr lang="en-GB" sz="1200" dirty="0"/>
              <a:t>/</a:t>
            </a:r>
            <a:r>
              <a:rPr lang="en-GB" sz="1200" dirty="0" err="1"/>
              <a:t>stranguria</a:t>
            </a:r>
            <a:r>
              <a:rPr lang="en-GB" sz="1200" dirty="0"/>
              <a:t>, non </a:t>
            </a:r>
            <a:r>
              <a:rPr lang="en-GB" sz="1200" dirty="0" err="1"/>
              <a:t>altri</a:t>
            </a:r>
            <a:r>
              <a:rPr lang="en-GB" sz="1200" dirty="0"/>
              <a:t> </a:t>
            </a:r>
            <a:r>
              <a:rPr lang="en-GB" sz="1200" dirty="0" err="1"/>
              <a:t>sintomi</a:t>
            </a:r>
            <a:r>
              <a:rPr lang="en-GB" sz="1200" dirty="0"/>
              <a:t> di rilievo. APR: - </a:t>
            </a:r>
            <a:r>
              <a:rPr lang="en-GB" sz="1200" dirty="0" err="1"/>
              <a:t>vive</a:t>
            </a:r>
            <a:r>
              <a:rPr lang="en-GB" sz="1200" dirty="0"/>
              <a:t> con il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marito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Paolo</a:t>
            </a:r>
            <a:r>
              <a:rPr lang="en-GB" sz="1200" dirty="0"/>
              <a:t>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Vavassori</a:t>
            </a:r>
            <a:r>
              <a:rPr lang="en-GB" sz="1200" dirty="0"/>
              <a:t> ad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Agrigento</a:t>
            </a:r>
            <a:r>
              <a:rPr lang="en-GB" sz="1200" dirty="0"/>
              <a:t>, </a:t>
            </a:r>
            <a:r>
              <a:rPr lang="en-GB" sz="1200" dirty="0" err="1"/>
              <a:t>autonoma</a:t>
            </a:r>
            <a:r>
              <a:rPr lang="en-GB" sz="1200" dirty="0"/>
              <a:t>, </a:t>
            </a:r>
            <a:r>
              <a:rPr lang="en-GB" sz="1200" dirty="0" err="1"/>
              <a:t>cognitivamente</a:t>
            </a:r>
            <a:r>
              <a:rPr lang="en-GB" sz="1200" dirty="0"/>
              <a:t> integra- IA- DM </a:t>
            </a:r>
            <a:r>
              <a:rPr lang="en-GB" sz="1200" dirty="0" err="1"/>
              <a:t>tipo</a:t>
            </a:r>
            <a:r>
              <a:rPr lang="en-GB" sz="1200" dirty="0"/>
              <a:t> II con </a:t>
            </a:r>
            <a:r>
              <a:rPr lang="en-GB" sz="1200" dirty="0" err="1"/>
              <a:t>iniziale</a:t>
            </a:r>
            <a:r>
              <a:rPr lang="en-GB" sz="1200" dirty="0"/>
              <a:t> </a:t>
            </a:r>
            <a:r>
              <a:rPr lang="en-GB" sz="1200" dirty="0" err="1"/>
              <a:t>nefropatia</a:t>
            </a:r>
            <a:r>
              <a:rPr lang="en-GB" sz="1200" dirty="0"/>
              <a:t> - </a:t>
            </a:r>
            <a:r>
              <a:rPr lang="en-GB" sz="1200" dirty="0" err="1"/>
              <a:t>steatosi</a:t>
            </a:r>
            <a:r>
              <a:rPr lang="en-GB" sz="1200" dirty="0"/>
              <a:t> </a:t>
            </a:r>
            <a:r>
              <a:rPr lang="en-GB" sz="1200" dirty="0" err="1"/>
              <a:t>epatica</a:t>
            </a:r>
            <a:r>
              <a:rPr lang="en-GB" sz="1200" dirty="0"/>
              <a:t> - </a:t>
            </a:r>
            <a:r>
              <a:rPr lang="en-GB" sz="1200" dirty="0" err="1"/>
              <a:t>pregresso</a:t>
            </a:r>
            <a:r>
              <a:rPr lang="en-GB" sz="1200" dirty="0"/>
              <a:t> </a:t>
            </a:r>
            <a:r>
              <a:rPr lang="en-GB" sz="1200" dirty="0" err="1"/>
              <a:t>intervento</a:t>
            </a:r>
            <a:r>
              <a:rPr lang="en-GB" sz="1200" dirty="0"/>
              <a:t> in </a:t>
            </a:r>
            <a:r>
              <a:rPr lang="en-GB" sz="1200" dirty="0" err="1"/>
              <a:t>infanzia</a:t>
            </a:r>
            <a:r>
              <a:rPr lang="en-GB" sz="1200" dirty="0"/>
              <a:t> per </a:t>
            </a:r>
            <a:r>
              <a:rPr lang="en-GB" sz="1200" dirty="0" err="1"/>
              <a:t>malformazione</a:t>
            </a:r>
            <a:r>
              <a:rPr lang="en-GB" sz="1200" dirty="0"/>
              <a:t> </a:t>
            </a:r>
            <a:r>
              <a:rPr lang="en-GB" sz="1200" dirty="0" err="1"/>
              <a:t>renale</a:t>
            </a:r>
            <a:r>
              <a:rPr lang="en-GB" sz="1200" dirty="0"/>
              <a:t> - 2016 PES </a:t>
            </a:r>
            <a:r>
              <a:rPr lang="en-GB" sz="1200" dirty="0" err="1"/>
              <a:t>sottomassimale</a:t>
            </a:r>
            <a:r>
              <a:rPr lang="en-GB" sz="1200" dirty="0"/>
              <a:t> TD: </a:t>
            </a:r>
            <a:r>
              <a:rPr lang="en-GB" sz="1200" dirty="0" err="1"/>
              <a:t>allopurinolo</a:t>
            </a:r>
            <a:r>
              <a:rPr lang="en-GB" sz="1200" dirty="0"/>
              <a:t> 100 mg 1 co, </a:t>
            </a:r>
            <a:r>
              <a:rPr lang="en-GB" sz="1200" dirty="0" err="1"/>
              <a:t>simvastatina</a:t>
            </a:r>
            <a:r>
              <a:rPr lang="en-GB" sz="1200" dirty="0"/>
              <a:t> 20 mg 1 co, </a:t>
            </a:r>
            <a:r>
              <a:rPr lang="en-GB" sz="1200" dirty="0" err="1"/>
              <a:t>bisoprololo</a:t>
            </a:r>
            <a:r>
              <a:rPr lang="en-GB" sz="1200" dirty="0"/>
              <a:t> 10 mg 1/2 co,  </a:t>
            </a:r>
            <a:r>
              <a:rPr lang="en-GB" sz="1200" dirty="0" err="1"/>
              <a:t>metformina</a:t>
            </a:r>
            <a:r>
              <a:rPr lang="en-GB" sz="1200" dirty="0"/>
              <a:t> 1 g 1 co x2, repaglinide 0.5 mg 1 </a:t>
            </a:r>
            <a:r>
              <a:rPr lang="en-GB" sz="1200" dirty="0" err="1"/>
              <a:t>coAllergie</a:t>
            </a:r>
            <a:r>
              <a:rPr lang="en-GB" sz="1200" dirty="0"/>
              <a:t>: No </a:t>
            </a:r>
            <a:r>
              <a:rPr lang="en-GB" sz="1200" dirty="0" err="1"/>
              <a:t>vaccinata</a:t>
            </a:r>
            <a:r>
              <a:rPr lang="en-GB" sz="1200" dirty="0"/>
              <a:t> per sars-cov2 4 </a:t>
            </a:r>
            <a:r>
              <a:rPr lang="en-GB" sz="1200" dirty="0" err="1"/>
              <a:t>dosi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3393121118</a:t>
            </a:r>
            <a:r>
              <a:rPr lang="en-GB" sz="1200" dirty="0"/>
              <a:t> 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marito</a:t>
            </a:r>
            <a:r>
              <a:rPr lang="en-GB" sz="1200" dirty="0"/>
              <a:t>”</a:t>
            </a:r>
            <a:endParaRPr lang="en-IT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E95314-803E-3D14-1801-3290C64A7C04}"/>
              </a:ext>
            </a:extLst>
          </p:cNvPr>
          <p:cNvSpPr txBox="1"/>
          <p:nvPr/>
        </p:nvSpPr>
        <p:spPr>
          <a:xfrm>
            <a:off x="220650" y="4288824"/>
            <a:ext cx="11176884" cy="1940957"/>
          </a:xfrm>
          <a:prstGeom prst="roundRect">
            <a:avLst/>
          </a:prstGeom>
          <a:ln w="28575">
            <a:solidFill>
              <a:srgbClr val="B5DAD1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IT" sz="1200" dirty="0"/>
              <a:t>“</a:t>
            </a:r>
            <a:r>
              <a:rPr lang="en-GB" sz="1200" dirty="0"/>
              <a:t>In DEA per </a:t>
            </a:r>
            <a:r>
              <a:rPr lang="en-GB" sz="1200" dirty="0" err="1"/>
              <a:t>dispnea</a:t>
            </a:r>
            <a:r>
              <a:rPr lang="en-GB" sz="1200" dirty="0"/>
              <a:t> </a:t>
            </a:r>
            <a:r>
              <a:rPr lang="en-GB" sz="1200" dirty="0" err="1"/>
              <a:t>improvvisa</a:t>
            </a:r>
            <a:r>
              <a:rPr lang="en-GB" sz="1200" dirty="0"/>
              <a:t> da </a:t>
            </a:r>
            <a:r>
              <a:rPr lang="en-GB" sz="1200" dirty="0" err="1"/>
              <a:t>stanotte</a:t>
            </a:r>
            <a:r>
              <a:rPr lang="en-GB" sz="1200" dirty="0"/>
              <a:t> alle ore 4.00.Non </a:t>
            </a:r>
            <a:r>
              <a:rPr lang="en-GB" sz="1200" dirty="0" err="1"/>
              <a:t>riferita</a:t>
            </a:r>
            <a:r>
              <a:rPr lang="en-GB" sz="1200" dirty="0"/>
              <a:t> </a:t>
            </a:r>
            <a:r>
              <a:rPr lang="en-GB" sz="1200" dirty="0" err="1"/>
              <a:t>febbre</a:t>
            </a:r>
            <a:r>
              <a:rPr lang="en-GB" sz="1200" dirty="0"/>
              <a:t> ne </a:t>
            </a:r>
            <a:r>
              <a:rPr lang="en-GB" sz="1200" dirty="0" err="1"/>
              <a:t>tosse</a:t>
            </a:r>
            <a:r>
              <a:rPr lang="en-GB" sz="1200" dirty="0"/>
              <a:t>. Non dolore </a:t>
            </a:r>
            <a:r>
              <a:rPr lang="en-GB" sz="1200" dirty="0" err="1"/>
              <a:t>toracico.Fino</a:t>
            </a:r>
            <a:r>
              <a:rPr lang="en-GB" sz="1200" dirty="0"/>
              <a:t> a </a:t>
            </a:r>
            <a:r>
              <a:rPr lang="en-GB" sz="1200" dirty="0" err="1"/>
              <a:t>ieri</a:t>
            </a:r>
            <a:r>
              <a:rPr lang="en-GB" sz="1200" dirty="0"/>
              <a:t> </a:t>
            </a:r>
            <a:r>
              <a:rPr lang="en-GB" sz="1200" dirty="0" err="1"/>
              <a:t>benessere.Diuresi</a:t>
            </a:r>
            <a:r>
              <a:rPr lang="en-GB" sz="1200" dirty="0"/>
              <a:t> di norma. Non </a:t>
            </a:r>
            <a:r>
              <a:rPr lang="en-GB" sz="1200" dirty="0" err="1"/>
              <a:t>edemi</a:t>
            </a:r>
            <a:r>
              <a:rPr lang="en-GB" sz="1200" dirty="0"/>
              <a:t> </a:t>
            </a:r>
            <a:r>
              <a:rPr lang="en-GB" sz="1200" dirty="0" err="1"/>
              <a:t>declivi</a:t>
            </a:r>
            <a:r>
              <a:rPr lang="en-GB" sz="1200" dirty="0"/>
              <a:t> </a:t>
            </a:r>
            <a:r>
              <a:rPr lang="en-GB" sz="1200" dirty="0" err="1"/>
              <a:t>franchi</a:t>
            </a:r>
            <a:r>
              <a:rPr lang="en-GB" sz="1200" dirty="0"/>
              <a:t>, </a:t>
            </a:r>
            <a:r>
              <a:rPr lang="en-GB" sz="1200" dirty="0" err="1"/>
              <a:t>lievi</a:t>
            </a:r>
            <a:r>
              <a:rPr lang="en-GB" sz="1200" dirty="0"/>
              <a:t> </a:t>
            </a:r>
            <a:r>
              <a:rPr lang="en-GB" sz="1200" dirty="0" err="1"/>
              <a:t>edemi</a:t>
            </a:r>
            <a:r>
              <a:rPr lang="en-GB" sz="1200" dirty="0"/>
              <a:t> </a:t>
            </a:r>
            <a:r>
              <a:rPr lang="en-GB" sz="1200" dirty="0" err="1"/>
              <a:t>decliviRecente</a:t>
            </a:r>
            <a:r>
              <a:rPr lang="en-GB" sz="1200" dirty="0"/>
              <a:t> </a:t>
            </a:r>
            <a:r>
              <a:rPr lang="en-GB" sz="1200" dirty="0" err="1"/>
              <a:t>ricovero</a:t>
            </a:r>
            <a:r>
              <a:rPr lang="en-GB" sz="1200" dirty="0"/>
              <a:t> </a:t>
            </a:r>
            <a:r>
              <a:rPr lang="en-GB" sz="1200" dirty="0" err="1"/>
              <a:t>presso</a:t>
            </a:r>
            <a:r>
              <a:rPr lang="en-GB" sz="1200" dirty="0"/>
              <a:t> </a:t>
            </a:r>
            <a:r>
              <a:rPr lang="en-GB" sz="1200" dirty="0" err="1"/>
              <a:t>cardiologia</a:t>
            </a:r>
            <a:r>
              <a:rPr lang="en-GB" sz="1200" dirty="0"/>
              <a:t> per SCA NSTEMI </a:t>
            </a:r>
            <a:r>
              <a:rPr lang="en-GB" sz="1200" dirty="0" err="1"/>
              <a:t>dimessa</a:t>
            </a:r>
            <a:r>
              <a:rPr lang="en-GB" sz="1200" dirty="0"/>
              <a:t> 17/11 </a:t>
            </a:r>
            <a:r>
              <a:rPr lang="en-GB" sz="1200" dirty="0" err="1"/>
              <a:t>vive</a:t>
            </a:r>
            <a:r>
              <a:rPr lang="en-GB" sz="1200" dirty="0"/>
              <a:t> con la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famiglia</a:t>
            </a:r>
            <a:r>
              <a:rPr lang="en-GB" sz="1200" dirty="0"/>
              <a:t> a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Chieri</a:t>
            </a:r>
            <a:r>
              <a:rPr lang="en-GB" sz="1200" dirty="0"/>
              <a:t> -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figlie</a:t>
            </a:r>
            <a:r>
              <a:rPr lang="en-GB" sz="1200" dirty="0"/>
              <a:t> </a:t>
            </a:r>
            <a:r>
              <a:rPr lang="en-GB" sz="1200" dirty="0" err="1"/>
              <a:t>cognitivamente</a:t>
            </a:r>
            <a:r>
              <a:rPr lang="en-GB" sz="1200" dirty="0"/>
              <a:t> integra - </a:t>
            </a:r>
            <a:r>
              <a:rPr lang="en-GB" sz="1200" dirty="0" err="1"/>
              <a:t>deambula</a:t>
            </a:r>
            <a:r>
              <a:rPr lang="en-GB" sz="1200" dirty="0"/>
              <a:t> </a:t>
            </a:r>
            <a:r>
              <a:rPr lang="en-GB" sz="1200" dirty="0" err="1"/>
              <a:t>ancora</a:t>
            </a:r>
            <a:r>
              <a:rPr lang="en-GB" sz="1200" dirty="0"/>
              <a:t> </a:t>
            </a:r>
            <a:r>
              <a:rPr lang="en-GB" sz="1200" dirty="0" err="1"/>
              <a:t>fuori</a:t>
            </a:r>
            <a:r>
              <a:rPr lang="en-GB" sz="1200" dirty="0"/>
              <a:t> di </a:t>
            </a:r>
            <a:r>
              <a:rPr lang="en-GB" sz="1200" dirty="0" err="1"/>
              <a:t>casaAPR</a:t>
            </a:r>
            <a:r>
              <a:rPr lang="en-GB" sz="1200" dirty="0"/>
              <a:t>:- </a:t>
            </a:r>
            <a:r>
              <a:rPr lang="en-GB" sz="1200" dirty="0" err="1"/>
              <a:t>Ipertensione</a:t>
            </a:r>
            <a:r>
              <a:rPr lang="en-GB" sz="1200" dirty="0"/>
              <a:t> arteriosa- DMT2- CAD </a:t>
            </a:r>
            <a:r>
              <a:rPr lang="en-GB" sz="1200" dirty="0" err="1"/>
              <a:t>multivasale</a:t>
            </a:r>
            <a:r>
              <a:rPr lang="en-GB" sz="1200" dirty="0"/>
              <a:t> (PTCA con stent ) - Fe 55%*04/2020 NSTEMI </a:t>
            </a:r>
            <a:r>
              <a:rPr lang="en-GB" sz="1200" dirty="0" err="1"/>
              <a:t>ristenosi</a:t>
            </a:r>
            <a:r>
              <a:rPr lang="en-GB" sz="1200" dirty="0"/>
              <a:t> </a:t>
            </a:r>
            <a:r>
              <a:rPr lang="en-GB" sz="1200" dirty="0" err="1"/>
              <a:t>critica</a:t>
            </a:r>
            <a:r>
              <a:rPr lang="en-GB" sz="1200" dirty="0"/>
              <a:t> intrastent </a:t>
            </a:r>
            <a:r>
              <a:rPr lang="en-GB" sz="1200" dirty="0" err="1"/>
              <a:t>su</a:t>
            </a:r>
            <a:r>
              <a:rPr lang="en-GB" sz="1200" dirty="0"/>
              <a:t> </a:t>
            </a:r>
            <a:r>
              <a:rPr lang="en-GB" sz="1200" dirty="0" err="1">
                <a:highlight>
                  <a:srgbClr val="FFFD78"/>
                </a:highlight>
              </a:rPr>
              <a:t>CDx</a:t>
            </a:r>
            <a:r>
              <a:rPr lang="en-GB" sz="1200" dirty="0"/>
              <a:t> </a:t>
            </a:r>
            <a:r>
              <a:rPr lang="en-GB" sz="1200" dirty="0" err="1"/>
              <a:t>ostio-prox</a:t>
            </a:r>
            <a:r>
              <a:rPr lang="en-GB" sz="1200" dirty="0"/>
              <a:t>, IVA </a:t>
            </a:r>
            <a:r>
              <a:rPr lang="en-GB" sz="1200" dirty="0" err="1"/>
              <a:t>subcritica</a:t>
            </a:r>
            <a:r>
              <a:rPr lang="en-GB" sz="1200" dirty="0"/>
              <a:t> </a:t>
            </a:r>
            <a:r>
              <a:rPr lang="en-GB" sz="1200" dirty="0" err="1"/>
              <a:t>porssimale</a:t>
            </a:r>
            <a:r>
              <a:rPr lang="en-GB" sz="1200" dirty="0"/>
              <a:t>, </a:t>
            </a:r>
            <a:r>
              <a:rPr lang="en-GB" sz="1200" dirty="0" err="1"/>
              <a:t>Cx</a:t>
            </a:r>
            <a:r>
              <a:rPr lang="en-GB" sz="1200" dirty="0"/>
              <a:t> non </a:t>
            </a:r>
            <a:r>
              <a:rPr lang="en-GB" sz="1200" dirty="0" err="1"/>
              <a:t>critica</a:t>
            </a:r>
            <a:r>
              <a:rPr lang="en-GB" sz="1200" dirty="0"/>
              <a:t>, per cui </a:t>
            </a:r>
            <a:r>
              <a:rPr lang="en-GB" sz="1200" dirty="0" err="1"/>
              <a:t>eseguita</a:t>
            </a:r>
            <a:r>
              <a:rPr lang="en-GB" sz="1200" dirty="0"/>
              <a:t> re-PCI con </a:t>
            </a:r>
            <a:r>
              <a:rPr lang="en-GB" sz="1200" dirty="0" err="1"/>
              <a:t>pallone</a:t>
            </a:r>
            <a:r>
              <a:rPr lang="en-GB" sz="1200" dirty="0"/>
              <a:t> </a:t>
            </a:r>
            <a:r>
              <a:rPr lang="en-GB" sz="1200" dirty="0" err="1"/>
              <a:t>medicato</a:t>
            </a:r>
            <a:r>
              <a:rPr lang="en-GB" sz="1200" dirty="0"/>
              <a:t> </a:t>
            </a:r>
            <a:r>
              <a:rPr lang="en-GB" sz="1200" dirty="0" err="1"/>
              <a:t>sulla</a:t>
            </a:r>
            <a:r>
              <a:rPr lang="en-GB" sz="1200" dirty="0"/>
              <a:t> </a:t>
            </a:r>
            <a:r>
              <a:rPr lang="en-GB" sz="1200" dirty="0" err="1"/>
              <a:t>destra</a:t>
            </a:r>
            <a:r>
              <a:rPr lang="en-GB" sz="1200" dirty="0"/>
              <a:t> con </a:t>
            </a:r>
            <a:r>
              <a:rPr lang="en-GB" sz="1200" dirty="0" err="1"/>
              <a:t>buon</a:t>
            </a:r>
            <a:r>
              <a:rPr lang="en-GB" sz="1200" dirty="0"/>
              <a:t> </a:t>
            </a:r>
            <a:r>
              <a:rPr lang="en-GB" sz="1200" dirty="0" err="1"/>
              <a:t>risultato</a:t>
            </a:r>
            <a:r>
              <a:rPr lang="en-GB" sz="1200" dirty="0"/>
              <a:t>.*02/2021 </a:t>
            </a:r>
            <a:r>
              <a:rPr lang="en-GB" sz="1200" dirty="0" err="1"/>
              <a:t>ristenosi</a:t>
            </a:r>
            <a:r>
              <a:rPr lang="en-GB" sz="1200" dirty="0"/>
              <a:t> </a:t>
            </a:r>
            <a:r>
              <a:rPr lang="en-GB" sz="1200" dirty="0" err="1"/>
              <a:t>critica</a:t>
            </a:r>
            <a:r>
              <a:rPr lang="en-GB" sz="1200" dirty="0"/>
              <a:t> intrastent </a:t>
            </a:r>
            <a:r>
              <a:rPr lang="en-GB" sz="1200" dirty="0" err="1"/>
              <a:t>CDx</a:t>
            </a:r>
            <a:r>
              <a:rPr lang="en-GB" sz="1200" dirty="0"/>
              <a:t> </a:t>
            </a:r>
            <a:r>
              <a:rPr lang="en-GB" sz="1200" dirty="0" err="1"/>
              <a:t>ostio-prox</a:t>
            </a:r>
            <a:r>
              <a:rPr lang="en-GB" sz="1200" dirty="0"/>
              <a:t>, </a:t>
            </a:r>
            <a:r>
              <a:rPr lang="en-GB" sz="1200" dirty="0" err="1"/>
              <a:t>Cx</a:t>
            </a:r>
            <a:r>
              <a:rPr lang="en-GB" sz="1200" dirty="0"/>
              <a:t> </a:t>
            </a:r>
            <a:r>
              <a:rPr lang="en-GB" sz="1200" dirty="0" err="1"/>
              <a:t>ostiale</a:t>
            </a:r>
            <a:r>
              <a:rPr lang="en-GB" sz="1200" dirty="0"/>
              <a:t>. PCI con 2 stent </a:t>
            </a:r>
            <a:r>
              <a:rPr lang="en-GB" sz="1200" dirty="0" err="1"/>
              <a:t>medicati</a:t>
            </a:r>
            <a:r>
              <a:rPr lang="en-GB" sz="1200" dirty="0"/>
              <a:t> </a:t>
            </a:r>
            <a:r>
              <a:rPr lang="en-GB" sz="1200" dirty="0" err="1"/>
              <a:t>su</a:t>
            </a:r>
            <a:r>
              <a:rPr lang="en-GB" sz="1200" dirty="0"/>
              <a:t> </a:t>
            </a:r>
            <a:r>
              <a:rPr lang="en-GB" sz="1200" dirty="0" err="1">
                <a:highlight>
                  <a:srgbClr val="FFFD78"/>
                </a:highlight>
              </a:rPr>
              <a:t>Cdx</a:t>
            </a:r>
            <a:r>
              <a:rPr lang="en-GB" sz="1200" dirty="0"/>
              <a:t> da </a:t>
            </a:r>
            <a:r>
              <a:rPr lang="en-GB" sz="1200" dirty="0" err="1"/>
              <a:t>ostio</a:t>
            </a:r>
            <a:r>
              <a:rPr lang="en-GB" sz="1200" dirty="0"/>
              <a:t> a </a:t>
            </a:r>
            <a:r>
              <a:rPr lang="en-GB" sz="1200" dirty="0" err="1"/>
              <a:t>tratto</a:t>
            </a:r>
            <a:r>
              <a:rPr lang="en-GB" sz="1200" dirty="0"/>
              <a:t> medio, </a:t>
            </a:r>
            <a:r>
              <a:rPr lang="en-GB" sz="1200" dirty="0" err="1">
                <a:highlight>
                  <a:srgbClr val="FFFD78"/>
                </a:highlight>
              </a:rPr>
              <a:t>Cx</a:t>
            </a:r>
            <a:r>
              <a:rPr lang="en-GB" sz="1200" dirty="0"/>
              <a:t> da </a:t>
            </a:r>
            <a:r>
              <a:rPr lang="en-GB" sz="1200" dirty="0" err="1"/>
              <a:t>trattare</a:t>
            </a:r>
            <a:r>
              <a:rPr lang="en-GB" sz="1200" dirty="0"/>
              <a:t> solo in </a:t>
            </a:r>
            <a:r>
              <a:rPr lang="en-GB" sz="1200" dirty="0" err="1"/>
              <a:t>caso</a:t>
            </a:r>
            <a:r>
              <a:rPr lang="en-GB" sz="1200" dirty="0"/>
              <a:t> di </a:t>
            </a:r>
            <a:r>
              <a:rPr lang="en-GB" sz="1200" dirty="0" err="1"/>
              <a:t>sintomi</a:t>
            </a:r>
            <a:r>
              <a:rPr lang="en-GB" sz="1200" dirty="0"/>
              <a:t>.*11/2022 SCA NSTEMI: </a:t>
            </a:r>
            <a:r>
              <a:rPr lang="en-GB" sz="1200" dirty="0" err="1"/>
              <a:t>malattia</a:t>
            </a:r>
            <a:r>
              <a:rPr lang="en-GB" sz="1200" dirty="0"/>
              <a:t> </a:t>
            </a:r>
            <a:r>
              <a:rPr lang="en-GB" sz="1200" dirty="0" err="1"/>
              <a:t>critica</a:t>
            </a:r>
            <a:r>
              <a:rPr lang="en-GB" sz="1200" dirty="0"/>
              <a:t> di un </a:t>
            </a:r>
            <a:r>
              <a:rPr lang="en-GB" sz="1200" dirty="0" err="1"/>
              <a:t>vaso</a:t>
            </a:r>
            <a:r>
              <a:rPr lang="en-GB" sz="1200" dirty="0"/>
              <a:t> </a:t>
            </a:r>
            <a:r>
              <a:rPr lang="en-GB" sz="1200" dirty="0" err="1"/>
              <a:t>coronarico</a:t>
            </a:r>
            <a:r>
              <a:rPr lang="en-GB" sz="1200" dirty="0"/>
              <a:t> - </a:t>
            </a:r>
            <a:r>
              <a:rPr lang="en-GB" sz="1200" dirty="0" err="1"/>
              <a:t>sottoposto</a:t>
            </a:r>
            <a:r>
              <a:rPr lang="en-GB" sz="1200" dirty="0"/>
              <a:t> a PCI con </a:t>
            </a:r>
            <a:r>
              <a:rPr lang="en-GB" sz="1200" dirty="0" err="1"/>
              <a:t>impianto</a:t>
            </a:r>
            <a:r>
              <a:rPr lang="en-GB" sz="1200" dirty="0"/>
              <a:t> di stent </a:t>
            </a:r>
            <a:r>
              <a:rPr lang="en-GB" sz="1200" dirty="0" err="1"/>
              <a:t>medicato</a:t>
            </a:r>
            <a:r>
              <a:rPr lang="en-GB" sz="1200" dirty="0"/>
              <a:t>; </a:t>
            </a:r>
            <a:r>
              <a:rPr lang="en-GB" sz="1200" dirty="0" err="1"/>
              <a:t>nopte</a:t>
            </a:r>
            <a:r>
              <a:rPr lang="en-GB" sz="1200" dirty="0"/>
              <a:t> </a:t>
            </a:r>
            <a:r>
              <a:rPr lang="en-GB" sz="1200" dirty="0" err="1"/>
              <a:t>lesioni</a:t>
            </a:r>
            <a:r>
              <a:rPr lang="en-GB" sz="1200" dirty="0"/>
              <a:t> </a:t>
            </a:r>
            <a:r>
              <a:rPr lang="en-GB" sz="1200" dirty="0" err="1"/>
              <a:t>invariate</a:t>
            </a:r>
            <a:r>
              <a:rPr lang="en-GB" sz="1200" dirty="0"/>
              <a:t> </a:t>
            </a:r>
            <a:r>
              <a:rPr lang="en-GB" sz="1200" dirty="0" err="1">
                <a:highlight>
                  <a:srgbClr val="FFFD78"/>
                </a:highlight>
              </a:rPr>
              <a:t>Cx</a:t>
            </a:r>
            <a:r>
              <a:rPr lang="en-GB" sz="1200" dirty="0"/>
              <a:t> e TC- FAP in NAO- IRC </a:t>
            </a:r>
            <a:r>
              <a:rPr lang="en-GB" sz="1200" dirty="0" err="1"/>
              <a:t>su</a:t>
            </a:r>
            <a:r>
              <a:rPr lang="en-GB" sz="1200" dirty="0"/>
              <a:t> base </a:t>
            </a:r>
            <a:r>
              <a:rPr lang="en-GB" sz="1200" dirty="0" err="1"/>
              <a:t>nefroangiosclerosi</a:t>
            </a:r>
            <a:r>
              <a:rPr lang="en-GB" sz="1200" dirty="0"/>
              <a:t>- </a:t>
            </a:r>
            <a:r>
              <a:rPr lang="en-GB" sz="1200" dirty="0" err="1"/>
              <a:t>Ateromasia</a:t>
            </a:r>
            <a:r>
              <a:rPr lang="en-GB" sz="1200" dirty="0"/>
              <a:t> TSA- 12/2021 </a:t>
            </a:r>
            <a:r>
              <a:rPr lang="en-GB" sz="1200" dirty="0" err="1"/>
              <a:t>ricovero</a:t>
            </a:r>
            <a:r>
              <a:rPr lang="en-GB" sz="1200" dirty="0"/>
              <a:t> in MIC 6 per </a:t>
            </a:r>
            <a:r>
              <a:rPr lang="en-GB" sz="1200" dirty="0" err="1"/>
              <a:t>emorragia</a:t>
            </a:r>
            <a:r>
              <a:rPr lang="en-GB" sz="1200" dirty="0"/>
              <a:t> GI, </a:t>
            </a:r>
            <a:r>
              <a:rPr lang="en-GB" sz="1200" dirty="0" err="1"/>
              <a:t>trasfusaTD</a:t>
            </a:r>
            <a:r>
              <a:rPr lang="en-GB" sz="1200" dirty="0"/>
              <a:t>: </a:t>
            </a:r>
            <a:r>
              <a:rPr lang="en-GB" sz="1200" dirty="0" err="1"/>
              <a:t>Lucen</a:t>
            </a:r>
            <a:r>
              <a:rPr lang="en-GB" sz="1200" dirty="0"/>
              <a:t> 20mg 1coPradaxa 110mg x 2 - Clopidogrel 75 </a:t>
            </a:r>
            <a:r>
              <a:rPr lang="en-GB" sz="1200" dirty="0" err="1"/>
              <a:t>mgmetoprololo</a:t>
            </a:r>
            <a:r>
              <a:rPr lang="en-GB" sz="1200" dirty="0"/>
              <a:t> 1/4 x 2 - Lanoxin 0.125mg 1covalsartan 40Lasix 25 mg 1 </a:t>
            </a:r>
            <a:r>
              <a:rPr lang="en-GB" sz="1200" dirty="0" err="1"/>
              <a:t>coAmlodipina</a:t>
            </a:r>
            <a:r>
              <a:rPr lang="en-GB" sz="1200" dirty="0"/>
              <a:t> 5 mg </a:t>
            </a:r>
            <a:r>
              <a:rPr lang="en-GB" sz="1200" dirty="0" err="1"/>
              <a:t>monoket</a:t>
            </a:r>
            <a:r>
              <a:rPr lang="en-GB" sz="1200" dirty="0"/>
              <a:t> 20 mg 1 co x 3Atorvastatina 40 mg 1co, </a:t>
            </a:r>
            <a:r>
              <a:rPr lang="en-GB" sz="1200" dirty="0" err="1"/>
              <a:t>Allopurinolo</a:t>
            </a:r>
            <a:r>
              <a:rPr lang="en-GB" sz="1200" dirty="0"/>
              <a:t> 100mg 1cojardiance 1 cp - </a:t>
            </a:r>
            <a:r>
              <a:rPr lang="en-GB" sz="1200" dirty="0" err="1"/>
              <a:t>tresiba</a:t>
            </a:r>
            <a:r>
              <a:rPr lang="en-GB" sz="1200" dirty="0"/>
              <a:t> 26 UI </a:t>
            </a:r>
            <a:r>
              <a:rPr lang="en-GB" sz="1200" dirty="0" err="1"/>
              <a:t>mattina</a:t>
            </a:r>
            <a:r>
              <a:rPr lang="en-GB" sz="1200" dirty="0"/>
              <a:t> + </a:t>
            </a:r>
            <a:r>
              <a:rPr lang="en-GB" sz="1200" dirty="0" err="1"/>
              <a:t>insulina</a:t>
            </a:r>
            <a:r>
              <a:rPr lang="en-GB" sz="1200" dirty="0"/>
              <a:t> </a:t>
            </a:r>
            <a:r>
              <a:rPr lang="en-GB" sz="1200" dirty="0" err="1"/>
              <a:t>rapida</a:t>
            </a:r>
            <a:r>
              <a:rPr lang="en-GB" sz="1200" dirty="0"/>
              <a:t> 5 UI ai </a:t>
            </a:r>
            <a:r>
              <a:rPr lang="en-GB" sz="1200" dirty="0" err="1"/>
              <a:t>pastiALLERGIE</a:t>
            </a:r>
            <a:r>
              <a:rPr lang="en-GB" sz="1200" dirty="0"/>
              <a:t>: </a:t>
            </a:r>
            <a:r>
              <a:rPr lang="en-GB" sz="1200" dirty="0" err="1"/>
              <a:t>CONTRAMALVaccinazione</a:t>
            </a:r>
            <a:r>
              <a:rPr lang="en-GB" sz="1200" dirty="0"/>
              <a:t> sars-cov2 </a:t>
            </a:r>
            <a:r>
              <a:rPr lang="en-GB" sz="1200" dirty="0" err="1"/>
              <a:t>completa</a:t>
            </a:r>
            <a:r>
              <a:rPr lang="en-GB" sz="1200" dirty="0"/>
              <a:t> (quattro </a:t>
            </a:r>
            <a:r>
              <a:rPr lang="en-GB" sz="1200" dirty="0" err="1"/>
              <a:t>dosi</a:t>
            </a:r>
            <a:r>
              <a:rPr lang="en-GB" sz="1200" dirty="0"/>
              <a:t>) + COVID </a:t>
            </a:r>
            <a:r>
              <a:rPr lang="en-GB" sz="1200" dirty="0">
                <a:highlight>
                  <a:srgbClr val="FFFD78"/>
                </a:highlight>
              </a:rPr>
              <a:t>Tel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Livia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Sabrina</a:t>
            </a:r>
            <a:r>
              <a:rPr lang="en-GB" sz="1200" dirty="0"/>
              <a:t> 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Ornelli</a:t>
            </a:r>
            <a:r>
              <a:rPr lang="en-GB" sz="1200" dirty="0"/>
              <a:t> (</a:t>
            </a:r>
            <a:r>
              <a:rPr lang="en-GB" sz="1200" dirty="0" err="1">
                <a:solidFill>
                  <a:schemeClr val="tx1"/>
                </a:solidFill>
                <a:highlight>
                  <a:srgbClr val="B5DAD1"/>
                </a:highlight>
              </a:rPr>
              <a:t>figlia</a:t>
            </a:r>
            <a:r>
              <a:rPr lang="en-GB" sz="1200" dirty="0"/>
              <a:t>) </a:t>
            </a:r>
            <a:r>
              <a:rPr lang="en-GB" sz="1200" dirty="0">
                <a:solidFill>
                  <a:schemeClr val="tx1"/>
                </a:solidFill>
                <a:highlight>
                  <a:srgbClr val="B5DAD1"/>
                </a:highlight>
              </a:rPr>
              <a:t>333-3435478</a:t>
            </a:r>
            <a:r>
              <a:rPr lang="en-IT" sz="1200" dirty="0"/>
              <a:t>”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E6ABA43-000D-4C4F-79FF-FE0C6ADB1029}"/>
              </a:ext>
            </a:extLst>
          </p:cNvPr>
          <p:cNvSpPr/>
          <p:nvPr/>
        </p:nvSpPr>
        <p:spPr>
          <a:xfrm>
            <a:off x="11474450" y="2108730"/>
            <a:ext cx="228600" cy="234950"/>
          </a:xfrm>
          <a:prstGeom prst="ellipse">
            <a:avLst/>
          </a:prstGeom>
          <a:solidFill>
            <a:srgbClr val="FF6666"/>
          </a:solidFill>
          <a:ln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200" dirty="0"/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8E74CC-1D4B-7686-2432-148CD59E7B63}"/>
              </a:ext>
            </a:extLst>
          </p:cNvPr>
          <p:cNvSpPr/>
          <p:nvPr/>
        </p:nvSpPr>
        <p:spPr>
          <a:xfrm>
            <a:off x="429039" y="3472484"/>
            <a:ext cx="228600" cy="234950"/>
          </a:xfrm>
          <a:prstGeom prst="ellipse">
            <a:avLst/>
          </a:prstGeom>
          <a:solidFill>
            <a:srgbClr val="FF6666"/>
          </a:solidFill>
          <a:ln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200" dirty="0"/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A31C766-C468-AF2C-671C-3CE439127404}"/>
              </a:ext>
            </a:extLst>
          </p:cNvPr>
          <p:cNvSpPr/>
          <p:nvPr/>
        </p:nvSpPr>
        <p:spPr>
          <a:xfrm>
            <a:off x="11474450" y="5141827"/>
            <a:ext cx="228600" cy="234950"/>
          </a:xfrm>
          <a:prstGeom prst="ellipse">
            <a:avLst/>
          </a:prstGeom>
          <a:solidFill>
            <a:srgbClr val="FF6666"/>
          </a:solidFill>
          <a:ln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200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3D8073-775E-CB16-98F8-450679DD3258}"/>
              </a:ext>
            </a:extLst>
          </p:cNvPr>
          <p:cNvSpPr txBox="1"/>
          <p:nvPr/>
        </p:nvSpPr>
        <p:spPr>
          <a:xfrm>
            <a:off x="207396" y="6273225"/>
            <a:ext cx="294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800" dirty="0"/>
              <a:t>Legend:</a:t>
            </a:r>
          </a:p>
          <a:p>
            <a:pPr algn="l"/>
            <a:r>
              <a:rPr lang="en-IT" sz="800" dirty="0">
                <a:highlight>
                  <a:srgbClr val="FFFD78"/>
                </a:highlight>
              </a:rPr>
              <a:t>False positives</a:t>
            </a:r>
          </a:p>
          <a:p>
            <a:pPr algn="l"/>
            <a:r>
              <a:rPr lang="en-IT" sz="800" dirty="0">
                <a:highlight>
                  <a:srgbClr val="B5DAD1"/>
                </a:highlight>
              </a:rPr>
              <a:t>True positives</a:t>
            </a:r>
          </a:p>
          <a:p>
            <a:pPr algn="l"/>
            <a:r>
              <a:rPr lang="en-IT" sz="800" dirty="0">
                <a:highlight>
                  <a:srgbClr val="FF6666"/>
                </a:highlight>
              </a:rPr>
              <a:t>False Negatives</a:t>
            </a:r>
          </a:p>
        </p:txBody>
      </p:sp>
    </p:spTree>
    <p:extLst>
      <p:ext uri="{BB962C8B-B14F-4D97-AF65-F5344CB8AC3E}">
        <p14:creationId xmlns:p14="http://schemas.microsoft.com/office/powerpoint/2010/main" val="3132127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92BA8-69E7-9F27-1F94-2C49F3624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E3445BB-FB53-7786-8001-2FE4053F4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814066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Italian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CE6BDFD1-D636-C883-E3B6-8479663CE62C}"/>
              </a:ext>
            </a:extLst>
          </p:cNvPr>
          <p:cNvSpPr txBox="1">
            <a:spLocks/>
          </p:cNvSpPr>
          <p:nvPr/>
        </p:nvSpPr>
        <p:spPr>
          <a:xfrm>
            <a:off x="543339" y="11355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 err="1">
                <a:solidFill>
                  <a:srgbClr val="7BA7AD"/>
                </a:solidFill>
              </a:rPr>
              <a:t>Comments</a:t>
            </a:r>
            <a:endParaRPr lang="it-IT" sz="2400" dirty="0">
              <a:solidFill>
                <a:srgbClr val="7BA7AD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A1F3C-C320-65F6-D638-22CF829C9359}"/>
              </a:ext>
            </a:extLst>
          </p:cNvPr>
          <p:cNvSpPr txBox="1"/>
          <p:nvPr/>
        </p:nvSpPr>
        <p:spPr>
          <a:xfrm>
            <a:off x="543338" y="1698626"/>
            <a:ext cx="44350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b="1" dirty="0">
                <a:solidFill>
                  <a:srgbClr val="FF6666"/>
                </a:solidFill>
              </a:rPr>
              <a:t>Strengths:</a:t>
            </a:r>
          </a:p>
          <a:p>
            <a:pPr algn="l"/>
            <a:endParaRPr lang="en-IT" sz="600" dirty="0">
              <a:solidFill>
                <a:srgbClr val="5E777A"/>
              </a:solidFill>
            </a:endParaRP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More than 90% of the fields to be anonymized are masked correctly</a:t>
            </a:r>
          </a:p>
          <a:p>
            <a:pPr algn="l">
              <a:buClr>
                <a:srgbClr val="7BA7AD"/>
              </a:buClr>
            </a:pPr>
            <a:endParaRPr lang="en-IT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The probability of not anonymising the combination of more fields in the same text is even lower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endParaRPr lang="en-IT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Proper names of hospitals and health centers are often identified (even if HC not annotated in the italian GT)</a:t>
            </a:r>
          </a:p>
          <a:p>
            <a:pPr algn="l"/>
            <a:endParaRPr lang="en-IT" sz="1200" dirty="0">
              <a:latin typeface="Montserrat" pitchFamily="2" charset="77"/>
            </a:endParaRPr>
          </a:p>
          <a:p>
            <a:pPr algn="l"/>
            <a:endParaRPr lang="en-IT" sz="1200" dirty="0">
              <a:latin typeface="Montserrat" pitchFamily="2" charset="77"/>
            </a:endParaRPr>
          </a:p>
          <a:p>
            <a:pPr algn="l"/>
            <a:endParaRPr lang="en-IT" sz="1200" dirty="0">
              <a:latin typeface="Montserrat" pitchFamily="2" charset="77"/>
            </a:endParaRPr>
          </a:p>
          <a:p>
            <a:pPr algn="l"/>
            <a:endParaRPr lang="en-IT" sz="1200" dirty="0">
              <a:latin typeface="Montserra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71EB30-A480-B683-5D6B-4E9334A9FF97}"/>
              </a:ext>
            </a:extLst>
          </p:cNvPr>
          <p:cNvSpPr txBox="1"/>
          <p:nvPr/>
        </p:nvSpPr>
        <p:spPr>
          <a:xfrm>
            <a:off x="5305838" y="1698626"/>
            <a:ext cx="5702300" cy="47859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IT" b="1" dirty="0">
                <a:solidFill>
                  <a:srgbClr val="FF6666"/>
                </a:solidFill>
              </a:rPr>
              <a:t>Limits/Improvements:</a:t>
            </a:r>
            <a:endParaRPr lang="en-IT" dirty="0">
              <a:solidFill>
                <a:srgbClr val="5E777A"/>
              </a:solidFill>
            </a:endParaRPr>
          </a:p>
          <a:p>
            <a:pPr algn="l"/>
            <a:endParaRPr lang="en-IT" sz="500" b="1" dirty="0">
              <a:solidFill>
                <a:srgbClr val="7BA7AD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T" b="1" dirty="0">
                <a:solidFill>
                  <a:srgbClr val="7BA7AD"/>
                </a:solidFill>
              </a:rPr>
              <a:t>Foreign/uncommon names</a:t>
            </a:r>
            <a:r>
              <a:rPr lang="en-IT" dirty="0"/>
              <a:t> in Italy (</a:t>
            </a:r>
            <a:r>
              <a:rPr lang="en-IT" dirty="0">
                <a:solidFill>
                  <a:schemeClr val="bg2">
                    <a:lumMod val="50000"/>
                  </a:schemeClr>
                </a:solidFill>
              </a:rPr>
              <a:t>e.g. ”Sophie”, “Julie”, “</a:t>
            </a:r>
            <a:r>
              <a:rPr lang="en-GB" dirty="0" err="1">
                <a:solidFill>
                  <a:schemeClr val="bg2">
                    <a:lumMod val="50000"/>
                  </a:schemeClr>
                </a:solidFill>
              </a:rPr>
              <a:t>Garvasiuk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”</a:t>
            </a:r>
            <a:r>
              <a:rPr lang="en-IT" dirty="0"/>
              <a:t>) sometimes are not identified. The same is true for </a:t>
            </a:r>
            <a:r>
              <a:rPr lang="en-IT" b="1" dirty="0">
                <a:solidFill>
                  <a:srgbClr val="7BA7AD"/>
                </a:solidFill>
              </a:rPr>
              <a:t>proper names that also have adjective/prepositions valence</a:t>
            </a:r>
            <a:r>
              <a:rPr lang="en-IT" dirty="0"/>
              <a:t> (</a:t>
            </a:r>
            <a:r>
              <a:rPr lang="en-IT" dirty="0">
                <a:solidFill>
                  <a:schemeClr val="bg2">
                    <a:lumMod val="50000"/>
                  </a:schemeClr>
                </a:solidFill>
              </a:rPr>
              <a:t>e.g. “Nella”, “Azzurra”, “Angelica” etc.</a:t>
            </a:r>
            <a:r>
              <a:rPr lang="en-IT" dirty="0"/>
              <a:t>)</a:t>
            </a:r>
            <a:endParaRPr lang="en-IT">
              <a:ea typeface="Calibri"/>
              <a:cs typeface="Calibri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IT" sz="1000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Some  countries’ names are not identified (mainly small villages:          the spaCy model is trained on news data)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endParaRPr lang="en-IT" sz="1000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The </a:t>
            </a:r>
            <a:r>
              <a:rPr lang="en-IT" b="1" dirty="0">
                <a:solidFill>
                  <a:srgbClr val="7BA7AD"/>
                </a:solidFill>
              </a:rPr>
              <a:t>check lists should be reviewed/</a:t>
            </a:r>
            <a:r>
              <a:rPr lang="en-GB" b="1" dirty="0">
                <a:solidFill>
                  <a:srgbClr val="7BA7AD"/>
                </a:solidFill>
              </a:rPr>
              <a:t>extended</a:t>
            </a:r>
            <a:r>
              <a:rPr lang="en-GB" dirty="0"/>
              <a:t>: there are false positives that are not intercepted (mainly acronyms and non-eponymous diseases names).</a:t>
            </a:r>
            <a:endParaRPr lang="en-IT" dirty="0"/>
          </a:p>
          <a:p>
            <a:pPr algn="l"/>
            <a:endParaRPr lang="en-IT" sz="1000" dirty="0">
              <a:solidFill>
                <a:srgbClr val="5E777A"/>
              </a:solidFill>
            </a:endParaRP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GB" b="0" i="0">
                <a:solidFill>
                  <a:srgbClr val="172B4D"/>
                </a:solidFill>
                <a:effectLst/>
                <a:latin typeface="Calibri"/>
                <a:ea typeface="Calibri"/>
                <a:cs typeface="Calibri"/>
              </a:rPr>
              <a:t>Clinical notes are typically unformatted and often do not respect punctuation </a:t>
            </a:r>
            <a:r>
              <a:rPr lang="en-GB" b="1" i="0">
                <a:solidFill>
                  <a:srgbClr val="7BA7AD"/>
                </a:solidFill>
                <a:effectLst/>
                <a:latin typeface="Calibri"/>
                <a:ea typeface="Calibri"/>
                <a:cs typeface="Calibri"/>
              </a:rPr>
              <a:t>–</a:t>
            </a:r>
            <a:r>
              <a:rPr lang="en-GB" b="1">
                <a:solidFill>
                  <a:srgbClr val="7BA7AD"/>
                </a:solidFill>
                <a:latin typeface="Calibri"/>
                <a:ea typeface="Calibri"/>
                <a:cs typeface="Calibri"/>
              </a:rPr>
              <a:t>&gt;</a:t>
            </a:r>
            <a:r>
              <a:rPr lang="en-GB">
                <a:solidFill>
                  <a:srgbClr val="172B4D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GB" b="0" i="0">
                <a:solidFill>
                  <a:srgbClr val="172B4D"/>
                </a:solidFill>
                <a:effectLst/>
                <a:latin typeface="Calibri"/>
                <a:ea typeface="Calibri"/>
                <a:cs typeface="Calibri"/>
              </a:rPr>
              <a:t>several false positives are encountered in cases where words that should be separated are joined in the same token.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F527DA-2CF5-C1F5-8E82-2ACBFA902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368" y="4923632"/>
            <a:ext cx="9525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0BAAF4-33BE-506C-2A07-E6FB64282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00" y="3810590"/>
            <a:ext cx="443910" cy="4439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43178F-CCBE-3418-A534-9D0532B2B8A9}"/>
              </a:ext>
            </a:extLst>
          </p:cNvPr>
          <p:cNvSpPr txBox="1"/>
          <p:nvPr/>
        </p:nvSpPr>
        <p:spPr>
          <a:xfrm>
            <a:off x="2798968" y="5277406"/>
            <a:ext cx="1491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b="1" dirty="0">
                <a:solidFill>
                  <a:srgbClr val="7BA7AD"/>
                </a:solidFill>
              </a:rPr>
              <a:t>Safe System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4F2711F-AA3C-5CEE-422D-625BD05E24C6}"/>
              </a:ext>
            </a:extLst>
          </p:cNvPr>
          <p:cNvCxnSpPr/>
          <p:nvPr/>
        </p:nvCxnSpPr>
        <p:spPr>
          <a:xfrm>
            <a:off x="5080000" y="1690688"/>
            <a:ext cx="0" cy="4793864"/>
          </a:xfrm>
          <a:prstGeom prst="line">
            <a:avLst/>
          </a:prstGeom>
          <a:ln w="38100">
            <a:solidFill>
              <a:srgbClr val="7BA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281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C60B32-C280-EDF3-794C-7D23370BA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: </a:t>
            </a:r>
            <a:r>
              <a:rPr lang="it-IT" dirty="0" err="1"/>
              <a:t>Slovenian</a:t>
            </a:r>
            <a:r>
              <a:rPr lang="it-IT" dirty="0"/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3373951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8631E-B53D-C421-13AE-8054540D7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260538-DA62-BB8D-B97F-8C8E60BE8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8" y="365125"/>
            <a:ext cx="10162761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Slovenian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C569A444-63F0-7CA0-DE8A-5CCF1DB375A4}"/>
              </a:ext>
            </a:extLst>
          </p:cNvPr>
          <p:cNvSpPr txBox="1">
            <a:spLocks/>
          </p:cNvSpPr>
          <p:nvPr/>
        </p:nvSpPr>
        <p:spPr>
          <a:xfrm>
            <a:off x="543339" y="11355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 err="1">
                <a:solidFill>
                  <a:srgbClr val="7BA7AD"/>
                </a:solidFill>
              </a:rPr>
              <a:t>Numerical</a:t>
            </a:r>
            <a:r>
              <a:rPr lang="it-IT" sz="2400" dirty="0">
                <a:solidFill>
                  <a:srgbClr val="7BA7AD"/>
                </a:solidFill>
              </a:rPr>
              <a:t> performance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9D9BEEC-6EC6-3898-FA1C-633E9020E6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08046"/>
              </p:ext>
            </p:extLst>
          </p:nvPr>
        </p:nvGraphicFramePr>
        <p:xfrm>
          <a:off x="2046772" y="2214511"/>
          <a:ext cx="81280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65170626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74945584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5184595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41314504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545434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Dataset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Precision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Recall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F1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dirty="0"/>
                        <a:t>Accuracy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A7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3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1600" dirty="0"/>
                        <a:t>Development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62.02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86.63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DA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70.70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99.25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794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1600" dirty="0"/>
                        <a:t>Test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64.63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83.88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DA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71.58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600" dirty="0"/>
                        <a:t>99.33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932253"/>
                  </a:ext>
                </a:extLst>
              </a:tr>
            </a:tbl>
          </a:graphicData>
        </a:graphic>
      </p:graphicFrame>
      <p:pic>
        <p:nvPicPr>
          <p:cNvPr id="8" name="Picture 7" descr="A red arrow pointing to the right&#10;&#10;Description automatically generated">
            <a:extLst>
              <a:ext uri="{FF2B5EF4-FFF2-40B4-BE49-F238E27FC236}">
                <a16:creationId xmlns:a16="http://schemas.microsoft.com/office/drawing/2014/main" id="{450C3156-8A03-789F-67D1-26571101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784767" y="3333879"/>
            <a:ext cx="652007" cy="652007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9257775-8F28-2DD5-AE60-0C259BA71C5A}"/>
              </a:ext>
            </a:extLst>
          </p:cNvPr>
          <p:cNvSpPr/>
          <p:nvPr/>
        </p:nvSpPr>
        <p:spPr>
          <a:xfrm>
            <a:off x="4615926" y="4071067"/>
            <a:ext cx="2989690" cy="1160891"/>
          </a:xfrm>
          <a:prstGeom prst="roundRect">
            <a:avLst/>
          </a:prstGeom>
          <a:solidFill>
            <a:srgbClr val="B5DAD1">
              <a:alpha val="48235"/>
            </a:srgbClr>
          </a:solidFill>
          <a:ln>
            <a:solidFill>
              <a:srgbClr val="B5DA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dirty="0">
                <a:solidFill>
                  <a:schemeClr val="tx1"/>
                </a:solidFill>
              </a:rPr>
              <a:t>More than 80% of the fields to be anonymised are identified</a:t>
            </a:r>
          </a:p>
        </p:txBody>
      </p:sp>
      <p:pic>
        <p:nvPicPr>
          <p:cNvPr id="17" name="Picture 16" descr="A white tick in a blue circle&#10;&#10;Description automatically generated">
            <a:extLst>
              <a:ext uri="{FF2B5EF4-FFF2-40B4-BE49-F238E27FC236}">
                <a16:creationId xmlns:a16="http://schemas.microsoft.com/office/drawing/2014/main" id="{829FD618-DB79-2819-3A58-CF6E39BF5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7311" y="4326667"/>
            <a:ext cx="649689" cy="64968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95B82DC-752E-9FB4-8AD1-0FE590818C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231159" y="2241993"/>
            <a:ext cx="438426" cy="4384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5650F4-1B33-8B2B-068D-35C246EAD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1855" y="5846544"/>
            <a:ext cx="646331" cy="6463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40139B-03EA-83BB-D6AF-0A2D803EF466}"/>
              </a:ext>
            </a:extLst>
          </p:cNvPr>
          <p:cNvSpPr txBox="1"/>
          <p:nvPr/>
        </p:nvSpPr>
        <p:spPr>
          <a:xfrm>
            <a:off x="2593403" y="5908428"/>
            <a:ext cx="9134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dirty="0"/>
              <a:t>This is the bottom roof of the results: </a:t>
            </a:r>
          </a:p>
          <a:p>
            <a:pPr algn="l"/>
            <a:r>
              <a:rPr lang="en-GB" u="sng" dirty="0"/>
              <a:t>Checklists and annotations should be reviewed in conjunction with partners</a:t>
            </a:r>
            <a:endParaRPr lang="en-IT" u="sng" dirty="0"/>
          </a:p>
        </p:txBody>
      </p:sp>
    </p:spTree>
    <p:extLst>
      <p:ext uri="{BB962C8B-B14F-4D97-AF65-F5344CB8AC3E}">
        <p14:creationId xmlns:p14="http://schemas.microsoft.com/office/powerpoint/2010/main" val="931571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02FCC-5782-9CD2-1E37-B200A65CB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1B2023-B5D4-795C-8DCC-5C332F119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8" y="365125"/>
            <a:ext cx="10162761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Slovenian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77C5FB07-130B-8DB7-683C-8CD6014DAC79}"/>
              </a:ext>
            </a:extLst>
          </p:cNvPr>
          <p:cNvSpPr txBox="1">
            <a:spLocks/>
          </p:cNvSpPr>
          <p:nvPr/>
        </p:nvSpPr>
        <p:spPr>
          <a:xfrm>
            <a:off x="543339" y="11355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 err="1">
                <a:solidFill>
                  <a:srgbClr val="7BA7AD"/>
                </a:solidFill>
              </a:rPr>
              <a:t>Annotations</a:t>
            </a:r>
            <a:r>
              <a:rPr lang="it-IT" sz="2400" dirty="0">
                <a:solidFill>
                  <a:srgbClr val="7BA7AD"/>
                </a:solidFill>
              </a:rPr>
              <a:t> and check lists review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F6357-C929-8265-C9AB-48813421AA06}"/>
              </a:ext>
            </a:extLst>
          </p:cNvPr>
          <p:cNvSpPr txBox="1"/>
          <p:nvPr/>
        </p:nvSpPr>
        <p:spPr>
          <a:xfrm>
            <a:off x="660400" y="1866900"/>
            <a:ext cx="11137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IT" sz="1600" dirty="0"/>
              <a:t>In the development set, </a:t>
            </a:r>
            <a:r>
              <a:rPr lang="en-GB" sz="1600" b="1" u="sng" dirty="0">
                <a:solidFill>
                  <a:srgbClr val="7BA7AD"/>
                </a:solidFill>
              </a:rPr>
              <a:t>about 25%</a:t>
            </a:r>
            <a:r>
              <a:rPr lang="en-GB" sz="1600" b="1" dirty="0">
                <a:solidFill>
                  <a:srgbClr val="7BA7AD"/>
                </a:solidFill>
              </a:rPr>
              <a:t> of the cases</a:t>
            </a:r>
            <a:r>
              <a:rPr lang="en-GB" sz="1600" dirty="0"/>
              <a:t> had </a:t>
            </a:r>
            <a:r>
              <a:rPr lang="en-GB" sz="1600" dirty="0">
                <a:solidFill>
                  <a:srgbClr val="7BA7AD"/>
                </a:solidFill>
              </a:rPr>
              <a:t>house numbers, names initials and/or punctuation marks</a:t>
            </a:r>
            <a:r>
              <a:rPr lang="en-GB" sz="1600" dirty="0"/>
              <a:t> among the </a:t>
            </a:r>
            <a:r>
              <a:rPr lang="en-GB" sz="1600" dirty="0">
                <a:solidFill>
                  <a:srgbClr val="7BA7AD"/>
                </a:solidFill>
              </a:rPr>
              <a:t>annotated</a:t>
            </a:r>
            <a:r>
              <a:rPr lang="en-GB" sz="1600" dirty="0"/>
              <a:t> fields, while in the test set </a:t>
            </a:r>
            <a:r>
              <a:rPr lang="en-GB" sz="1600" b="1" u="sng" dirty="0">
                <a:solidFill>
                  <a:srgbClr val="7BA7AD"/>
                </a:solidFill>
              </a:rPr>
              <a:t>about the 28% </a:t>
            </a:r>
            <a:r>
              <a:rPr lang="en-GB" sz="1600" dirty="0"/>
              <a:t>of the data</a:t>
            </a:r>
          </a:p>
          <a:p>
            <a:pPr algn="l"/>
            <a:endParaRPr lang="en-GB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/>
              <a:t>The check </a:t>
            </a:r>
            <a:r>
              <a:rPr lang="en-GB" sz="1600" b="1" dirty="0">
                <a:solidFill>
                  <a:srgbClr val="7BA7AD"/>
                </a:solidFill>
              </a:rPr>
              <a:t>list</a:t>
            </a:r>
            <a:r>
              <a:rPr lang="en-GB" sz="1600" dirty="0"/>
              <a:t> with the list of </a:t>
            </a:r>
            <a:r>
              <a:rPr lang="en-IT" sz="1600" b="1" dirty="0">
                <a:solidFill>
                  <a:srgbClr val="7BA7AD"/>
                </a:solidFill>
              </a:rPr>
              <a:t>personal relations</a:t>
            </a:r>
            <a:r>
              <a:rPr lang="en-IT" sz="1600" dirty="0"/>
              <a:t> with the patient </a:t>
            </a:r>
            <a:r>
              <a:rPr lang="en-GB" sz="1600" dirty="0"/>
              <a:t>includes </a:t>
            </a:r>
            <a:r>
              <a:rPr lang="en-GB" sz="1600" b="1" dirty="0">
                <a:solidFill>
                  <a:srgbClr val="7BA7AD"/>
                </a:solidFill>
              </a:rPr>
              <a:t>fewer cases than </a:t>
            </a:r>
            <a:r>
              <a:rPr lang="en-GB" sz="1600" dirty="0"/>
              <a:t>those found in the </a:t>
            </a:r>
            <a:r>
              <a:rPr lang="en-GB" sz="1600" b="1" dirty="0">
                <a:solidFill>
                  <a:srgbClr val="7BA7AD"/>
                </a:solidFill>
              </a:rPr>
              <a:t>annotated</a:t>
            </a:r>
            <a:r>
              <a:rPr lang="en-GB" sz="1600" dirty="0"/>
              <a:t> examples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DE65167-9A1E-FD8B-9685-EC2A729EB800}"/>
              </a:ext>
            </a:extLst>
          </p:cNvPr>
          <p:cNvGrpSpPr/>
          <p:nvPr/>
        </p:nvGrpSpPr>
        <p:grpSpPr>
          <a:xfrm>
            <a:off x="1911350" y="3120329"/>
            <a:ext cx="8369300" cy="1864772"/>
            <a:chOff x="1911350" y="3797839"/>
            <a:chExt cx="8369300" cy="1864772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B9840B7-E18B-2129-6223-E22E24806C04}"/>
                </a:ext>
              </a:extLst>
            </p:cNvPr>
            <p:cNvGrpSpPr/>
            <p:nvPr/>
          </p:nvGrpSpPr>
          <p:grpSpPr>
            <a:xfrm>
              <a:off x="1911350" y="3925350"/>
              <a:ext cx="8369300" cy="1737261"/>
              <a:chOff x="2819400" y="3190339"/>
              <a:chExt cx="8369300" cy="1737261"/>
            </a:xfrm>
          </p:grpSpPr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8449E175-8221-2224-9A7C-3E25E5490C86}"/>
                  </a:ext>
                </a:extLst>
              </p:cNvPr>
              <p:cNvSpPr/>
              <p:nvPr/>
            </p:nvSpPr>
            <p:spPr>
              <a:xfrm>
                <a:off x="2819400" y="3190339"/>
                <a:ext cx="8369300" cy="1737261"/>
              </a:xfrm>
              <a:prstGeom prst="roundRect">
                <a:avLst/>
              </a:prstGeom>
              <a:solidFill>
                <a:srgbClr val="B5DAD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T"/>
              </a:p>
            </p:txBody>
          </p:sp>
          <p:pic>
            <p:nvPicPr>
              <p:cNvPr id="12" name="Picture 11" descr="A screenshot of a text box&#10;&#10;Description automatically generated">
                <a:extLst>
                  <a:ext uri="{FF2B5EF4-FFF2-40B4-BE49-F238E27FC236}">
                    <a16:creationId xmlns:a16="http://schemas.microsoft.com/office/drawing/2014/main" id="{CE64D9E9-5F79-3A4E-FB0A-40D611A88B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30800" y="3366550"/>
                <a:ext cx="5803900" cy="1429851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953E046-0530-FB54-39D4-049D4D9DAC9E}"/>
                  </a:ext>
                </a:extLst>
              </p:cNvPr>
              <p:cNvSpPr txBox="1"/>
              <p:nvPr/>
            </p:nvSpPr>
            <p:spPr>
              <a:xfrm>
                <a:off x="3067050" y="3735803"/>
                <a:ext cx="1676400" cy="646331"/>
              </a:xfrm>
              <a:prstGeom prst="rect">
                <a:avLst/>
              </a:prstGeom>
              <a:solidFill>
                <a:srgbClr val="B5DAD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 err="1"/>
                  <a:t>Nečak</a:t>
                </a:r>
                <a:r>
                  <a:rPr lang="en-GB" sz="1200" dirty="0"/>
                  <a:t>, </a:t>
                </a:r>
                <a:r>
                  <a:rPr lang="en-GB" sz="1200" dirty="0" err="1"/>
                  <a:t>mož</a:t>
                </a:r>
                <a:r>
                  <a:rPr lang="en-GB" sz="1200" dirty="0"/>
                  <a:t>, </a:t>
                </a:r>
                <a:r>
                  <a:rPr lang="en-GB" sz="1200" dirty="0" err="1"/>
                  <a:t>vnukinja</a:t>
                </a:r>
                <a:r>
                  <a:rPr lang="en-GB" sz="1200" dirty="0"/>
                  <a:t>, </a:t>
                </a:r>
                <a:r>
                  <a:rPr lang="en-GB" sz="1200" dirty="0" err="1"/>
                  <a:t>snahe</a:t>
                </a:r>
                <a:r>
                  <a:rPr lang="en-GB" sz="1200" dirty="0"/>
                  <a:t>, </a:t>
                </a:r>
                <a:r>
                  <a:rPr lang="en-GB" sz="1200" dirty="0" err="1"/>
                  <a:t>moža</a:t>
                </a:r>
                <a:r>
                  <a:rPr lang="en-GB" sz="1200" dirty="0"/>
                  <a:t>, </a:t>
                </a:r>
                <a:r>
                  <a:rPr lang="en-GB" sz="1200" dirty="0" err="1"/>
                  <a:t>snaha</a:t>
                </a:r>
                <a:r>
                  <a:rPr lang="en-GB" sz="1200" dirty="0"/>
                  <a:t>. </a:t>
                </a:r>
                <a:r>
                  <a:rPr lang="en-GB" sz="1200" dirty="0" err="1"/>
                  <a:t>Svojci</a:t>
                </a:r>
                <a:r>
                  <a:rPr lang="en-GB" sz="1200" dirty="0"/>
                  <a:t>, </a:t>
                </a:r>
                <a:r>
                  <a:rPr lang="en-GB" sz="1200" dirty="0" err="1"/>
                  <a:t>svoicu</a:t>
                </a:r>
                <a:r>
                  <a:rPr lang="en-GB" sz="1200" dirty="0"/>
                  <a:t> etc.</a:t>
                </a:r>
                <a:endParaRPr lang="en-IT" sz="1200" dirty="0"/>
              </a:p>
            </p:txBody>
          </p:sp>
        </p:grp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1AD9838-F6B1-1EA4-ADC5-F2E587777C86}"/>
                </a:ext>
              </a:extLst>
            </p:cNvPr>
            <p:cNvSpPr/>
            <p:nvPr/>
          </p:nvSpPr>
          <p:spPr>
            <a:xfrm>
              <a:off x="2095500" y="3797839"/>
              <a:ext cx="2603500" cy="189961"/>
            </a:xfrm>
            <a:prstGeom prst="roundRect">
              <a:avLst/>
            </a:prstGeom>
            <a:solidFill>
              <a:srgbClr val="B5DAD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T" sz="1600" dirty="0">
                  <a:solidFill>
                    <a:schemeClr val="tx1"/>
                  </a:solidFill>
                </a:rPr>
                <a:t>Examples of annotated fields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0883D48-EF27-7186-0A6D-1FE2CF7026DA}"/>
              </a:ext>
            </a:extLst>
          </p:cNvPr>
          <p:cNvSpPr txBox="1"/>
          <p:nvPr/>
        </p:nvSpPr>
        <p:spPr>
          <a:xfrm>
            <a:off x="657638" y="5177636"/>
            <a:ext cx="1113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600" dirty="0" err="1"/>
              <a:t>Among</a:t>
            </a:r>
            <a:r>
              <a:rPr lang="it-IT" sz="1600" dirty="0"/>
              <a:t> the </a:t>
            </a:r>
            <a:r>
              <a:rPr lang="it-IT" sz="1600" dirty="0" err="1"/>
              <a:t>annotated</a:t>
            </a:r>
            <a:r>
              <a:rPr lang="it-IT" sz="1600" dirty="0"/>
              <a:t> </a:t>
            </a:r>
            <a:r>
              <a:rPr lang="it-IT" sz="1600" b="1" dirty="0" err="1">
                <a:solidFill>
                  <a:srgbClr val="7BA7AD"/>
                </a:solidFill>
              </a:rPr>
              <a:t>HCs</a:t>
            </a:r>
            <a:r>
              <a:rPr lang="it-IT" sz="1600" dirty="0"/>
              <a:t>, </a:t>
            </a:r>
            <a:r>
              <a:rPr lang="it-IT" sz="1600" dirty="0" err="1"/>
              <a:t>many</a:t>
            </a:r>
            <a:r>
              <a:rPr lang="it-IT" sz="1600" dirty="0"/>
              <a:t> do </a:t>
            </a:r>
            <a:r>
              <a:rPr lang="it-IT" sz="1600" b="1" dirty="0" err="1">
                <a:solidFill>
                  <a:srgbClr val="7BA7AD"/>
                </a:solidFill>
              </a:rPr>
              <a:t>not</a:t>
            </a:r>
            <a:r>
              <a:rPr lang="it-IT" sz="1600" b="1" dirty="0">
                <a:solidFill>
                  <a:srgbClr val="7BA7AD"/>
                </a:solidFill>
              </a:rPr>
              <a:t> </a:t>
            </a:r>
            <a:r>
              <a:rPr lang="it-IT" sz="1600" b="1" dirty="0" err="1">
                <a:solidFill>
                  <a:srgbClr val="7BA7AD"/>
                </a:solidFill>
              </a:rPr>
              <a:t>contain</a:t>
            </a:r>
            <a:r>
              <a:rPr lang="it-IT" sz="1600" b="1" dirty="0">
                <a:solidFill>
                  <a:srgbClr val="7BA7AD"/>
                </a:solidFill>
              </a:rPr>
              <a:t> </a:t>
            </a:r>
            <a:r>
              <a:rPr lang="it-IT" sz="1600" b="1" dirty="0" err="1">
                <a:solidFill>
                  <a:srgbClr val="7BA7AD"/>
                </a:solidFill>
              </a:rPr>
              <a:t>proper</a:t>
            </a:r>
            <a:r>
              <a:rPr lang="it-IT" sz="1600" b="1" dirty="0">
                <a:solidFill>
                  <a:srgbClr val="7BA7AD"/>
                </a:solidFill>
              </a:rPr>
              <a:t> names of </a:t>
            </a:r>
            <a:r>
              <a:rPr lang="it-IT" sz="1600" b="1" dirty="0" err="1">
                <a:solidFill>
                  <a:srgbClr val="7BA7AD"/>
                </a:solidFill>
              </a:rPr>
              <a:t>structures</a:t>
            </a:r>
            <a:r>
              <a:rPr lang="it-IT" sz="1600" dirty="0"/>
              <a:t>, </a:t>
            </a:r>
            <a:r>
              <a:rPr lang="it-IT" sz="1600" dirty="0" err="1"/>
              <a:t>but</a:t>
            </a:r>
            <a:r>
              <a:rPr lang="it-IT" sz="1600" dirty="0"/>
              <a:t> are for </a:t>
            </a:r>
            <a:r>
              <a:rPr lang="it-IT" sz="1600" dirty="0" err="1"/>
              <a:t>example</a:t>
            </a:r>
            <a:r>
              <a:rPr lang="it-IT" sz="1600" dirty="0"/>
              <a:t> 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</a:rPr>
              <a:t>”</a:t>
            </a:r>
            <a:r>
              <a:rPr lang="it-IT" sz="1600" dirty="0" err="1">
                <a:solidFill>
                  <a:schemeClr val="bg2">
                    <a:lumMod val="50000"/>
                  </a:schemeClr>
                </a:solidFill>
              </a:rPr>
              <a:t>Ambulanta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</a:rPr>
              <a:t> za RTG </a:t>
            </a:r>
            <a:r>
              <a:rPr lang="it-IT" sz="1600" dirty="0" err="1">
                <a:solidFill>
                  <a:schemeClr val="bg2">
                    <a:lumMod val="50000"/>
                  </a:schemeClr>
                </a:solidFill>
              </a:rPr>
              <a:t>diagnostiko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</a:rPr>
              <a:t>”, ”</a:t>
            </a:r>
            <a:r>
              <a:rPr lang="it-IT" sz="1600" dirty="0" err="1">
                <a:solidFill>
                  <a:schemeClr val="bg2">
                    <a:lumMod val="50000"/>
                  </a:schemeClr>
                </a:solidFill>
              </a:rPr>
              <a:t>Oddelek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</a:rPr>
              <a:t> za </a:t>
            </a:r>
            <a:r>
              <a:rPr lang="it-IT" sz="1600" dirty="0" err="1">
                <a:solidFill>
                  <a:schemeClr val="bg2">
                    <a:lumMod val="50000"/>
                  </a:schemeClr>
                </a:solidFill>
              </a:rPr>
              <a:t>kardiologijo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</a:rPr>
              <a:t> in </a:t>
            </a:r>
            <a:r>
              <a:rPr lang="it-IT" sz="1600" dirty="0" err="1">
                <a:solidFill>
                  <a:schemeClr val="bg2">
                    <a:lumMod val="50000"/>
                  </a:schemeClr>
                </a:solidFill>
              </a:rPr>
              <a:t>angiologijo</a:t>
            </a:r>
            <a:r>
              <a:rPr lang="it-IT" sz="1600" dirty="0">
                <a:solidFill>
                  <a:schemeClr val="bg2">
                    <a:lumMod val="50000"/>
                  </a:schemeClr>
                </a:solidFill>
              </a:rPr>
              <a:t>”</a:t>
            </a:r>
            <a:r>
              <a:rPr lang="it-IT" sz="1600" dirty="0"/>
              <a:t> etc.:  </a:t>
            </a:r>
            <a:r>
              <a:rPr lang="it-IT" sz="1600" dirty="0" err="1"/>
              <a:t>it</a:t>
            </a:r>
            <a:r>
              <a:rPr lang="it-IT" sz="1600" dirty="0"/>
              <a:t> </a:t>
            </a:r>
            <a:r>
              <a:rPr lang="it-IT" sz="1600" dirty="0" err="1"/>
              <a:t>is</a:t>
            </a:r>
            <a:r>
              <a:rPr lang="it-IT" sz="1600" dirty="0"/>
              <a:t> </a:t>
            </a:r>
            <a:r>
              <a:rPr lang="it-IT" sz="1600" dirty="0" err="1"/>
              <a:t>not</a:t>
            </a:r>
            <a:r>
              <a:rPr lang="it-IT" sz="1600" dirty="0"/>
              <a:t> </a:t>
            </a:r>
            <a:r>
              <a:rPr lang="it-IT" sz="1600" dirty="0" err="1"/>
              <a:t>feasible</a:t>
            </a:r>
            <a:r>
              <a:rPr lang="it-IT" sz="1600" dirty="0"/>
              <a:t> to </a:t>
            </a:r>
            <a:r>
              <a:rPr lang="it-IT" sz="1600" dirty="0" err="1"/>
              <a:t>identify</a:t>
            </a:r>
            <a:r>
              <a:rPr lang="it-IT" sz="1600" dirty="0"/>
              <a:t> </a:t>
            </a:r>
            <a:r>
              <a:rPr lang="it-IT" sz="1600" dirty="0" err="1"/>
              <a:t>them</a:t>
            </a:r>
            <a:r>
              <a:rPr lang="it-IT" sz="1600" dirty="0"/>
              <a:t> with </a:t>
            </a:r>
            <a:r>
              <a:rPr lang="it-IT" sz="1600" dirty="0" err="1"/>
              <a:t>either</a:t>
            </a:r>
            <a:r>
              <a:rPr lang="it-IT" sz="1600" dirty="0"/>
              <a:t> </a:t>
            </a:r>
            <a:r>
              <a:rPr lang="it-IT" sz="1600" dirty="0" err="1"/>
              <a:t>regex</a:t>
            </a:r>
            <a:r>
              <a:rPr lang="it-IT" sz="1600" dirty="0"/>
              <a:t> or </a:t>
            </a:r>
            <a:r>
              <a:rPr lang="it-IT" sz="1600" dirty="0" err="1"/>
              <a:t>spaCy</a:t>
            </a:r>
            <a:endParaRPr lang="en-GB" sz="16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252E3A-4974-4E54-9367-BB9139BCB6F1}"/>
              </a:ext>
            </a:extLst>
          </p:cNvPr>
          <p:cNvSpPr txBox="1"/>
          <p:nvPr/>
        </p:nvSpPr>
        <p:spPr>
          <a:xfrm>
            <a:off x="1607060" y="5918123"/>
            <a:ext cx="2590800" cy="510778"/>
          </a:xfrm>
          <a:prstGeom prst="roundRect">
            <a:avLst/>
          </a:prstGeom>
          <a:solidFill>
            <a:srgbClr val="FF6666"/>
          </a:solidFill>
          <a:ln>
            <a:solidFill>
              <a:srgbClr val="FF6666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IT" sz="1200" dirty="0">
                <a:solidFill>
                  <a:schemeClr val="bg1"/>
                </a:solidFill>
                <a:latin typeface="Montserrat" pitchFamily="2" charset="77"/>
              </a:rPr>
              <a:t>HCs excluded from performance computation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9B96D3D-89D5-DE9E-9A52-9AF893D40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561" y="5964507"/>
            <a:ext cx="412240" cy="41224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818A0E2-3289-3F5E-E793-048D8662147D}"/>
              </a:ext>
            </a:extLst>
          </p:cNvPr>
          <p:cNvSpPr txBox="1"/>
          <p:nvPr/>
        </p:nvSpPr>
        <p:spPr>
          <a:xfrm>
            <a:off x="10318453" y="3876467"/>
            <a:ext cx="1219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sz="1200" dirty="0"/>
              <a:t>Reviewed only in the test set statistics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3D956DD-39B7-77D7-0FC6-6484D5F99D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6099" y="3424051"/>
            <a:ext cx="443910" cy="44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279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E43E3-F2C7-31A1-3944-A03814723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018172-0225-4D12-A7AD-45E278A19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8" y="365125"/>
            <a:ext cx="10162761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Slovenian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BA275C0A-8233-C54E-876F-A58061515D24}"/>
              </a:ext>
            </a:extLst>
          </p:cNvPr>
          <p:cNvSpPr txBox="1">
            <a:spLocks/>
          </p:cNvSpPr>
          <p:nvPr/>
        </p:nvSpPr>
        <p:spPr>
          <a:xfrm>
            <a:off x="543339" y="10974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 err="1">
                <a:solidFill>
                  <a:srgbClr val="7BA7AD"/>
                </a:solidFill>
              </a:rPr>
              <a:t>Textual</a:t>
            </a:r>
            <a:r>
              <a:rPr lang="it-IT" sz="2400" dirty="0">
                <a:solidFill>
                  <a:srgbClr val="7BA7AD"/>
                </a:solidFill>
              </a:rPr>
              <a:t> </a:t>
            </a:r>
            <a:r>
              <a:rPr lang="it-IT" sz="2400" dirty="0" err="1">
                <a:solidFill>
                  <a:srgbClr val="7BA7AD"/>
                </a:solidFill>
              </a:rPr>
              <a:t>Examples</a:t>
            </a:r>
            <a:r>
              <a:rPr lang="it-IT" sz="2400" dirty="0">
                <a:solidFill>
                  <a:srgbClr val="7BA7AD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F29689-BDDF-E0A1-B913-C1F5DEF7C91F}"/>
              </a:ext>
            </a:extLst>
          </p:cNvPr>
          <p:cNvSpPr txBox="1"/>
          <p:nvPr/>
        </p:nvSpPr>
        <p:spPr>
          <a:xfrm>
            <a:off x="207396" y="1562194"/>
            <a:ext cx="11176884" cy="1975009"/>
          </a:xfrm>
          <a:prstGeom prst="roundRect">
            <a:avLst/>
          </a:prstGeom>
          <a:ln w="28575">
            <a:solidFill>
              <a:srgbClr val="B5DAD1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100" dirty="0"/>
              <a:t>“</a:t>
            </a:r>
            <a:r>
              <a:rPr lang="en-GB" sz="1100" b="0" i="0" dirty="0" err="1">
                <a:effectLst/>
                <a:latin typeface="Figtree"/>
              </a:rPr>
              <a:t>Sečni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mehur</a:t>
            </a:r>
            <a:r>
              <a:rPr lang="en-GB" sz="1100" b="0" i="0" dirty="0">
                <a:effectLst/>
                <a:latin typeface="Figtree"/>
              </a:rPr>
              <a:t> je </a:t>
            </a:r>
            <a:r>
              <a:rPr lang="en-GB" sz="1100" b="0" i="0" dirty="0" err="1">
                <a:effectLst/>
                <a:latin typeface="Figtree"/>
              </a:rPr>
              <a:t>poln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bistrega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urina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njegova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stena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zadebeljena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Prostata</a:t>
            </a:r>
            <a:r>
              <a:rPr lang="en-GB" sz="1100" b="0" i="0" dirty="0">
                <a:effectLst/>
                <a:latin typeface="Figtree"/>
              </a:rPr>
              <a:t> je </a:t>
            </a:r>
            <a:r>
              <a:rPr lang="en-GB" sz="1100" b="0" i="0" dirty="0" err="1">
                <a:effectLst/>
                <a:latin typeface="Figtree"/>
              </a:rPr>
              <a:t>povečana</a:t>
            </a:r>
            <a:r>
              <a:rPr lang="en-GB" sz="1100" b="0" i="0" dirty="0">
                <a:effectLst/>
                <a:latin typeface="Figtree"/>
              </a:rPr>
              <a:t>, meri 31 cm3. </a:t>
            </a:r>
            <a:r>
              <a:rPr lang="en-GB" sz="1100" b="0" i="0" dirty="0" err="1">
                <a:effectLst/>
                <a:latin typeface="Figtree"/>
              </a:rPr>
              <a:t>Abdominalna</a:t>
            </a:r>
            <a:r>
              <a:rPr lang="en-GB" sz="1100" b="0" i="0" dirty="0">
                <a:effectLst/>
                <a:latin typeface="Figtree"/>
              </a:rPr>
              <a:t> aorta </a:t>
            </a:r>
            <a:r>
              <a:rPr lang="en-GB" sz="1100" b="0" i="0" dirty="0" err="1">
                <a:effectLst/>
                <a:latin typeface="Figtree"/>
              </a:rPr>
              <a:t>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anevrizmatsko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razširjena</a:t>
            </a:r>
            <a:r>
              <a:rPr lang="en-GB" sz="1100" b="0" i="0" dirty="0">
                <a:effectLst/>
                <a:latin typeface="Figtree"/>
              </a:rPr>
              <a:t>. V </a:t>
            </a:r>
            <a:r>
              <a:rPr lang="en-GB" sz="1100" b="0" i="0" dirty="0" err="1">
                <a:effectLst/>
                <a:latin typeface="Figtree"/>
              </a:rPr>
              <a:t>preglednem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delu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abdomna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proste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tekočine</a:t>
            </a:r>
            <a:r>
              <a:rPr lang="en-GB" sz="1100" b="0" i="0" dirty="0">
                <a:effectLst/>
                <a:latin typeface="Figtree"/>
              </a:rPr>
              <a:t> ne </a:t>
            </a:r>
            <a:r>
              <a:rPr lang="en-GB" sz="1100" b="0" i="0" dirty="0" err="1">
                <a:effectLst/>
                <a:latin typeface="Figtree"/>
              </a:rPr>
              <a:t>diferenciram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Kontakt</a:t>
            </a:r>
            <a:r>
              <a:rPr lang="en-GB" sz="1100" b="0" i="0" dirty="0">
                <a:effectLst/>
                <a:latin typeface="Figtree"/>
              </a:rPr>
              <a:t> in </a:t>
            </a:r>
            <a:r>
              <a:rPr lang="en-GB" sz="1100" b="0" i="0" dirty="0" err="1">
                <a:effectLst/>
                <a:latin typeface="Figtree"/>
              </a:rPr>
              <a:t>naslov</a:t>
            </a:r>
            <a:r>
              <a:rPr lang="en-GB" sz="1100" b="0" i="0" dirty="0">
                <a:effectLst/>
                <a:latin typeface="Figtree"/>
              </a:rPr>
              <a:t>: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031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756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968</a:t>
            </a:r>
            <a:r>
              <a:rPr lang="en-GB" sz="1100" b="0" i="0" dirty="0">
                <a:effectLst/>
                <a:latin typeface="Figtree"/>
              </a:rPr>
              <a:t> ,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Piškova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ulica</a:t>
            </a:r>
            <a:r>
              <a:rPr lang="en-GB" sz="1100" b="0" i="0" dirty="0">
                <a:effectLst/>
                <a:latin typeface="Figtree"/>
              </a:rPr>
              <a:t> 7,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2341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Limbuš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OsZdr</a:t>
            </a:r>
            <a:r>
              <a:rPr lang="en-GB" sz="1100" b="0" i="0" dirty="0">
                <a:effectLst/>
                <a:latin typeface="Figtree"/>
              </a:rPr>
              <a:t>.: Medi </a:t>
            </a:r>
            <a:r>
              <a:rPr lang="en-GB" sz="1100" b="0" i="0" dirty="0" err="1">
                <a:effectLst/>
                <a:latin typeface="Figtree"/>
              </a:rPr>
              <a:t>pulmo</a:t>
            </a:r>
            <a:r>
              <a:rPr lang="en-GB" sz="1100" b="0" i="0" dirty="0">
                <a:effectLst/>
                <a:latin typeface="Figtree"/>
              </a:rPr>
              <a:t> d.o.o.. </a:t>
            </a:r>
            <a:r>
              <a:rPr lang="en-GB" sz="1100" b="0" i="0" dirty="0" err="1">
                <a:effectLst/>
                <a:latin typeface="Figtree"/>
              </a:rPr>
              <a:t>Mnenje</a:t>
            </a:r>
            <a:r>
              <a:rPr lang="en-GB" sz="1100" b="0" i="0" dirty="0">
                <a:effectLst/>
                <a:latin typeface="Figtree"/>
              </a:rPr>
              <a:t>: </a:t>
            </a:r>
            <a:r>
              <a:rPr lang="en-GB" sz="1100" b="0" i="0" dirty="0" err="1">
                <a:effectLst/>
                <a:latin typeface="Figtree"/>
              </a:rPr>
              <a:t>Znaki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akutnega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kalkuloznega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holecistitisa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Steatoza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jeter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Povečana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prostata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Laboratorijski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rezultati</a:t>
            </a:r>
            <a:r>
              <a:rPr lang="en-GB" sz="1100" b="0" i="0" dirty="0">
                <a:effectLst/>
                <a:latin typeface="Figtree"/>
              </a:rPr>
              <a:t>: 28.05.2023 09:15 K-Hemogram: K-</a:t>
            </a:r>
            <a:r>
              <a:rPr lang="en-GB" sz="1100" b="0" i="0" dirty="0" err="1">
                <a:effectLst/>
                <a:latin typeface="Figtree"/>
              </a:rPr>
              <a:t>levkociti</a:t>
            </a:r>
            <a:r>
              <a:rPr lang="en-GB" sz="1100" b="0" i="0" dirty="0">
                <a:effectLst/>
                <a:latin typeface="Figtree"/>
              </a:rPr>
              <a:t>=9.00; K-</a:t>
            </a:r>
            <a:r>
              <a:rPr lang="en-GB" sz="1100" b="0" i="0" dirty="0" err="1">
                <a:effectLst/>
                <a:latin typeface="Figtree"/>
              </a:rPr>
              <a:t>eritrociti</a:t>
            </a:r>
            <a:r>
              <a:rPr lang="en-GB" sz="1100" b="0" i="0" dirty="0">
                <a:effectLst/>
                <a:latin typeface="Figtree"/>
              </a:rPr>
              <a:t>=3.93; K-</a:t>
            </a:r>
            <a:r>
              <a:rPr lang="en-GB" sz="1100" b="0" i="0" dirty="0" err="1">
                <a:effectLst/>
                <a:latin typeface="Figtree"/>
              </a:rPr>
              <a:t>hemoglobin</a:t>
            </a:r>
            <a:r>
              <a:rPr lang="en-GB" sz="1100" b="0" i="0" dirty="0">
                <a:effectLst/>
                <a:latin typeface="Figtree"/>
              </a:rPr>
              <a:t>=118; K-</a:t>
            </a:r>
            <a:r>
              <a:rPr lang="en-GB" sz="1100" b="0" i="0" dirty="0" err="1">
                <a:effectLst/>
                <a:latin typeface="Figtree"/>
              </a:rPr>
              <a:t>hematokrit</a:t>
            </a:r>
            <a:r>
              <a:rPr lang="en-GB" sz="1100" b="0" i="0" dirty="0">
                <a:effectLst/>
                <a:latin typeface="Figtree"/>
              </a:rPr>
              <a:t>=0.36; MCV=91.6; MCH=30.0; MCHC=328; K-</a:t>
            </a:r>
            <a:r>
              <a:rPr lang="en-GB" sz="1100" b="0" i="0" dirty="0" err="1">
                <a:effectLst/>
                <a:latin typeface="Figtree"/>
              </a:rPr>
              <a:t>trombociti</a:t>
            </a:r>
            <a:r>
              <a:rPr lang="en-GB" sz="1100" b="0" i="0" dirty="0">
                <a:effectLst/>
                <a:latin typeface="Figtree"/>
              </a:rPr>
              <a:t>=211; </a:t>
            </a:r>
            <a:r>
              <a:rPr lang="en-GB" sz="1100" b="0" i="0" dirty="0" err="1">
                <a:effectLst/>
                <a:latin typeface="Figtree"/>
              </a:rPr>
              <a:t>Diferencialna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krvna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slika</a:t>
            </a:r>
            <a:r>
              <a:rPr lang="en-GB" sz="1100" b="0" i="0" dirty="0">
                <a:effectLst/>
                <a:latin typeface="Figtree"/>
              </a:rPr>
              <a:t>: K-</a:t>
            </a:r>
            <a:r>
              <a:rPr lang="en-GB" sz="1100" b="0" i="0" dirty="0" err="1">
                <a:effectLst/>
                <a:latin typeface="Figtree"/>
              </a:rPr>
              <a:t>nevtrofilni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=7.95; K-</a:t>
            </a:r>
            <a:r>
              <a:rPr lang="en-GB" sz="1100" b="0" i="0" dirty="0" err="1">
                <a:effectLst/>
                <a:latin typeface="Figtree"/>
              </a:rPr>
              <a:t>limfociti</a:t>
            </a:r>
            <a:r>
              <a:rPr lang="en-GB" sz="1100" b="0" i="0" dirty="0">
                <a:effectLst/>
                <a:latin typeface="Figtree"/>
              </a:rPr>
              <a:t>=0.46; K-</a:t>
            </a:r>
            <a:r>
              <a:rPr lang="en-GB" sz="1100" b="0" i="0" dirty="0" err="1">
                <a:effectLst/>
                <a:latin typeface="Figtree"/>
              </a:rPr>
              <a:t>monociti</a:t>
            </a:r>
            <a:r>
              <a:rPr lang="en-GB" sz="1100" b="0" i="0" dirty="0">
                <a:effectLst/>
                <a:latin typeface="Figtree"/>
              </a:rPr>
              <a:t>=0.55; K-</a:t>
            </a:r>
            <a:r>
              <a:rPr lang="en-GB" sz="1100" b="0" i="0" dirty="0" err="1">
                <a:effectLst/>
                <a:latin typeface="Figtree"/>
              </a:rPr>
              <a:t>eozinofilni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=0.01; K-</a:t>
            </a:r>
            <a:r>
              <a:rPr lang="en-GB" sz="1100" b="0" i="0" dirty="0" err="1">
                <a:effectLst/>
                <a:latin typeface="Figtree"/>
              </a:rPr>
              <a:t>bazofilni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=0.03; K-</a:t>
            </a:r>
            <a:r>
              <a:rPr lang="en-GB" sz="1100" b="0" i="0" dirty="0" err="1">
                <a:effectLst/>
                <a:latin typeface="Figtree"/>
              </a:rPr>
              <a:t>nezreli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=0.09; K-</a:t>
            </a:r>
            <a:r>
              <a:rPr lang="en-GB" sz="1100" b="0" i="0" dirty="0" err="1">
                <a:effectLst/>
                <a:latin typeface="Figtree"/>
              </a:rPr>
              <a:t>nevtrofilni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=88.4; K-</a:t>
            </a:r>
            <a:r>
              <a:rPr lang="en-GB" sz="1100" b="0" i="0" dirty="0" err="1">
                <a:effectLst/>
                <a:latin typeface="Figtree"/>
              </a:rPr>
              <a:t>limfociti</a:t>
            </a:r>
            <a:r>
              <a:rPr lang="en-GB" sz="1100" b="0" i="0" dirty="0">
                <a:effectLst/>
                <a:latin typeface="Figtree"/>
              </a:rPr>
              <a:t>=5.1; K-</a:t>
            </a:r>
            <a:r>
              <a:rPr lang="en-GB" sz="1100" b="0" i="0" dirty="0" err="1">
                <a:effectLst/>
                <a:latin typeface="Figtree"/>
              </a:rPr>
              <a:t>monociti</a:t>
            </a:r>
            <a:r>
              <a:rPr lang="en-GB" sz="1100" b="0" i="0" dirty="0">
                <a:effectLst/>
                <a:latin typeface="Figtree"/>
              </a:rPr>
              <a:t>=6.1; K-</a:t>
            </a:r>
            <a:r>
              <a:rPr lang="en-GB" sz="1100" b="0" i="0" dirty="0" err="1">
                <a:effectLst/>
                <a:latin typeface="Figtree"/>
              </a:rPr>
              <a:t>eozinofilni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=0.1; K-</a:t>
            </a:r>
            <a:r>
              <a:rPr lang="en-GB" sz="1100" b="0" i="0" dirty="0" err="1">
                <a:effectLst/>
                <a:latin typeface="Figtree"/>
              </a:rPr>
              <a:t>bazofilni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=0.3; K-</a:t>
            </a:r>
            <a:r>
              <a:rPr lang="en-GB" sz="1100" b="0" i="0" dirty="0" err="1">
                <a:effectLst/>
                <a:latin typeface="Figtree"/>
              </a:rPr>
              <a:t>nezreli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granulociti</a:t>
            </a:r>
            <a:r>
              <a:rPr lang="en-GB" sz="1100" b="0" i="0" dirty="0">
                <a:effectLst/>
                <a:latin typeface="Figtree"/>
              </a:rPr>
              <a:t>=1.0; S-urea (</a:t>
            </a:r>
            <a:r>
              <a:rPr lang="en-GB" sz="1100" b="0" i="0" dirty="0" err="1">
                <a:effectLst/>
                <a:latin typeface="Figtree"/>
              </a:rPr>
              <a:t>sečnina</a:t>
            </a:r>
            <a:r>
              <a:rPr lang="en-GB" sz="1100" b="0" i="0" dirty="0">
                <a:effectLst/>
                <a:latin typeface="Figtree"/>
              </a:rPr>
              <a:t>)=10.5; S-</a:t>
            </a:r>
            <a:r>
              <a:rPr lang="en-GB" sz="1100" b="0" i="0" dirty="0" err="1">
                <a:effectLst/>
                <a:latin typeface="Figtree"/>
              </a:rPr>
              <a:t>kreatinin</a:t>
            </a:r>
            <a:r>
              <a:rPr lang="en-GB" sz="1100" b="0" i="0" dirty="0">
                <a:effectLst/>
                <a:latin typeface="Figtree"/>
              </a:rPr>
              <a:t>-E=104; </a:t>
            </a:r>
            <a:r>
              <a:rPr lang="en-GB" sz="1100" b="0" i="0" dirty="0" err="1">
                <a:effectLst/>
                <a:latin typeface="Figtree"/>
              </a:rPr>
              <a:t>Ocena</a:t>
            </a:r>
            <a:r>
              <a:rPr lang="en-GB" sz="1100" b="0" i="0" dirty="0">
                <a:effectLst/>
                <a:latin typeface="Figtree"/>
              </a:rPr>
              <a:t> GF=58; S-CRP=326; S-AST (GOT)=0.47; S-ALT (GPT)=0.53; S-</a:t>
            </a:r>
            <a:r>
              <a:rPr lang="en-GB" sz="1100" b="0" i="0" dirty="0" err="1">
                <a:effectLst/>
                <a:latin typeface="Figtree"/>
              </a:rPr>
              <a:t>gama</a:t>
            </a:r>
            <a:r>
              <a:rPr lang="en-GB" sz="1100" b="0" i="0" dirty="0">
                <a:effectLst/>
                <a:latin typeface="Figtree"/>
              </a:rPr>
              <a:t> GT=1.37; S - Lip=0.60; S-</a:t>
            </a:r>
            <a:r>
              <a:rPr lang="en-GB" sz="1100" b="0" i="0" dirty="0" err="1">
                <a:effectLst/>
                <a:latin typeface="Figtree"/>
              </a:rPr>
              <a:t>natrij</a:t>
            </a:r>
            <a:r>
              <a:rPr lang="en-GB" sz="1100" b="0" i="0" dirty="0">
                <a:effectLst/>
                <a:latin typeface="Figtree"/>
              </a:rPr>
              <a:t> (Na)=132; S-</a:t>
            </a:r>
            <a:r>
              <a:rPr lang="en-GB" sz="1100" b="0" i="0" dirty="0" err="1">
                <a:effectLst/>
                <a:latin typeface="Figtree"/>
              </a:rPr>
              <a:t>kalij</a:t>
            </a:r>
            <a:r>
              <a:rPr lang="en-GB" sz="1100" b="0" i="0" dirty="0">
                <a:effectLst/>
                <a:latin typeface="Figtree"/>
              </a:rPr>
              <a:t> (K)=4.55; S-</a:t>
            </a:r>
            <a:r>
              <a:rPr lang="en-GB" sz="1100" b="0" i="0" dirty="0" err="1">
                <a:effectLst/>
                <a:latin typeface="Figtree"/>
              </a:rPr>
              <a:t>kloridi</a:t>
            </a:r>
            <a:r>
              <a:rPr lang="en-GB" sz="1100" b="0" i="0" dirty="0">
                <a:effectLst/>
                <a:latin typeface="Figtree"/>
              </a:rPr>
              <a:t> (Cl)=98; S-PCT=4.11; </a:t>
            </a:r>
            <a:r>
              <a:rPr lang="en-GB" sz="1100" b="0" i="0" dirty="0" err="1">
                <a:effectLst/>
                <a:latin typeface="Figtree"/>
              </a:rPr>
              <a:t>Laboratorijski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rezultati</a:t>
            </a:r>
            <a:r>
              <a:rPr lang="en-GB" sz="1100" b="0" i="0" dirty="0">
                <a:effectLst/>
                <a:latin typeface="Figtree"/>
              </a:rPr>
              <a:t>: 28.05.2023 13:22 S-bilirubin </a:t>
            </a:r>
            <a:r>
              <a:rPr lang="en-GB" sz="1100" b="0" i="0" dirty="0" err="1">
                <a:effectLst/>
                <a:latin typeface="Figtree"/>
              </a:rPr>
              <a:t>celokupni</a:t>
            </a:r>
            <a:r>
              <a:rPr lang="en-GB" sz="1100" b="0" i="0" dirty="0">
                <a:effectLst/>
                <a:latin typeface="Figtree"/>
              </a:rPr>
              <a:t>=23; S-bilirubin </a:t>
            </a:r>
            <a:r>
              <a:rPr lang="en-GB" sz="1100" b="0" i="0" dirty="0" err="1">
                <a:effectLst/>
                <a:latin typeface="Figtree"/>
              </a:rPr>
              <a:t>direktni</a:t>
            </a:r>
            <a:r>
              <a:rPr lang="en-GB" sz="1100" b="0" i="0" dirty="0">
                <a:effectLst/>
                <a:latin typeface="Figtree"/>
              </a:rPr>
              <a:t>=10; S-</a:t>
            </a:r>
            <a:r>
              <a:rPr lang="en-GB" sz="1100" b="0" i="0" dirty="0" err="1">
                <a:effectLst/>
                <a:latin typeface="Figtree"/>
              </a:rPr>
              <a:t>alkalna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fosfataza</a:t>
            </a:r>
            <a:r>
              <a:rPr lang="en-GB" sz="1100" b="0" i="0" dirty="0">
                <a:effectLst/>
                <a:latin typeface="Figtree"/>
              </a:rPr>
              <a:t>=1.50; S-alfa-</a:t>
            </a:r>
            <a:r>
              <a:rPr lang="en-GB" sz="1100" b="0" i="0" dirty="0" err="1">
                <a:effectLst/>
                <a:latin typeface="Figtree"/>
              </a:rPr>
              <a:t>amilaza</a:t>
            </a:r>
            <a:r>
              <a:rPr lang="en-GB" sz="1100" b="0" i="0" dirty="0">
                <a:effectLst/>
                <a:latin typeface="Figtree"/>
              </a:rPr>
              <a:t>=0.4; S-LDH=3.06; </a:t>
            </a:r>
            <a:r>
              <a:rPr lang="en-GB" sz="1100" b="0" i="0" dirty="0" err="1">
                <a:effectLst/>
                <a:latin typeface="Figtree"/>
              </a:rPr>
              <a:t>Opombe:serum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št</a:t>
            </a:r>
            <a:r>
              <a:rPr lang="en-GB" sz="1100" b="0" i="0" dirty="0">
                <a:effectLst/>
                <a:latin typeface="Figtree"/>
              </a:rPr>
              <a:t>. 2023 od 28.5.; </a:t>
            </a:r>
            <a:r>
              <a:rPr lang="en-GB" sz="1100" b="0" i="0" dirty="0" err="1">
                <a:effectLst/>
                <a:latin typeface="Figtree"/>
              </a:rPr>
              <a:t>Laboratorijski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rezultati</a:t>
            </a:r>
            <a:r>
              <a:rPr lang="en-GB" sz="1100" b="0" i="0" dirty="0">
                <a:effectLst/>
                <a:latin typeface="Figtree"/>
              </a:rPr>
              <a:t>: 28.05.2023 18:54 P-</a:t>
            </a:r>
            <a:r>
              <a:rPr lang="en-GB" sz="1100" b="0" i="0" dirty="0" err="1">
                <a:effectLst/>
                <a:latin typeface="Figtree"/>
              </a:rPr>
              <a:t>Protrombinski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čas</a:t>
            </a:r>
            <a:r>
              <a:rPr lang="en-GB" sz="1100" b="0" i="0" dirty="0">
                <a:effectLst/>
                <a:latin typeface="Figtree"/>
              </a:rPr>
              <a:t>=0.92; P-INR=1.05; P-</a:t>
            </a:r>
            <a:r>
              <a:rPr lang="en-GB" sz="1100" b="0" i="0" dirty="0" err="1">
                <a:effectLst/>
                <a:latin typeface="Figtree"/>
              </a:rPr>
              <a:t>Trombinski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čas</a:t>
            </a:r>
            <a:r>
              <a:rPr lang="en-GB" sz="1100" b="0" i="0" dirty="0">
                <a:effectLst/>
                <a:latin typeface="Figtree"/>
              </a:rPr>
              <a:t>=14; P-</a:t>
            </a:r>
            <a:r>
              <a:rPr lang="en-GB" sz="1100" b="0" i="0" dirty="0" err="1">
                <a:effectLst/>
                <a:latin typeface="Figtree"/>
              </a:rPr>
              <a:t>aPTČ</a:t>
            </a:r>
            <a:r>
              <a:rPr lang="en-GB" sz="1100" b="0" i="0" dirty="0">
                <a:effectLst/>
                <a:latin typeface="Figtree"/>
              </a:rPr>
              <a:t>=31; P-Fibrinogen=8.67; P-</a:t>
            </a:r>
            <a:r>
              <a:rPr lang="en-GB" sz="1100" b="0" i="0" dirty="0" err="1">
                <a:effectLst/>
                <a:latin typeface="Figtree"/>
              </a:rPr>
              <a:t>Aktivnost</a:t>
            </a:r>
            <a:r>
              <a:rPr lang="en-GB" sz="1100" b="0" i="0" dirty="0">
                <a:effectLst/>
                <a:latin typeface="Figtree"/>
              </a:rPr>
              <a:t> anti Xa - </a:t>
            </a:r>
            <a:r>
              <a:rPr lang="en-GB" sz="1100" b="0" i="0" dirty="0" err="1">
                <a:effectLst/>
                <a:latin typeface="Figtree"/>
              </a:rPr>
              <a:t>Apiksaban</a:t>
            </a:r>
            <a:r>
              <a:rPr lang="en-GB" sz="1100" b="0" i="0" dirty="0">
                <a:effectLst/>
                <a:latin typeface="Figtree"/>
              </a:rPr>
              <a:t>=&lt;20; </a:t>
            </a:r>
            <a:r>
              <a:rPr lang="en-GB" sz="1100" b="0" i="0" dirty="0" err="1">
                <a:effectLst/>
                <a:latin typeface="Figtree"/>
              </a:rPr>
              <a:t>Opombe:Hemolitična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plazma</a:t>
            </a:r>
            <a:r>
              <a:rPr lang="en-GB" sz="1100" b="0" i="0" dirty="0">
                <a:effectLst/>
                <a:latin typeface="Figtree"/>
              </a:rPr>
              <a:t>! Po </a:t>
            </a:r>
            <a:r>
              <a:rPr lang="en-GB" sz="1100" b="0" i="0" dirty="0" err="1">
                <a:effectLst/>
                <a:latin typeface="Figtree"/>
              </a:rPr>
              <a:t>konzultaciji</a:t>
            </a:r>
            <a:r>
              <a:rPr lang="en-GB" sz="1100" b="0" i="0" dirty="0">
                <a:effectLst/>
                <a:latin typeface="Figtree"/>
              </a:rPr>
              <a:t> z B.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Uršič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dr.</a:t>
            </a:r>
            <a:r>
              <a:rPr lang="en-GB" sz="1100" b="0" i="0" dirty="0">
                <a:effectLst/>
                <a:latin typeface="Figtree"/>
              </a:rPr>
              <a:t> med.: </a:t>
            </a:r>
            <a:r>
              <a:rPr lang="en-GB" sz="1100" b="0" i="0" dirty="0" err="1">
                <a:effectLst/>
                <a:latin typeface="Figtree"/>
              </a:rPr>
              <a:t>sprejem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na</a:t>
            </a:r>
            <a:r>
              <a:rPr lang="en-GB" sz="1100" b="0" i="0" dirty="0">
                <a:effectLst/>
                <a:latin typeface="Figtree"/>
              </a:rPr>
              <a:t> KOASK.”</a:t>
            </a:r>
            <a:endParaRPr lang="en-IT" sz="11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78C2A12-145D-5EE2-BF0D-46FB41D2696E}"/>
              </a:ext>
            </a:extLst>
          </p:cNvPr>
          <p:cNvSpPr/>
          <p:nvPr/>
        </p:nvSpPr>
        <p:spPr>
          <a:xfrm>
            <a:off x="11487150" y="2399878"/>
            <a:ext cx="228600" cy="234950"/>
          </a:xfrm>
          <a:prstGeom prst="ellipse">
            <a:avLst/>
          </a:prstGeom>
          <a:solidFill>
            <a:srgbClr val="FF6666"/>
          </a:solidFill>
          <a:ln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200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C553CF-C250-9A4A-1781-A55F96EB1FFC}"/>
              </a:ext>
            </a:extLst>
          </p:cNvPr>
          <p:cNvSpPr txBox="1"/>
          <p:nvPr/>
        </p:nvSpPr>
        <p:spPr>
          <a:xfrm>
            <a:off x="657638" y="3707462"/>
            <a:ext cx="11381962" cy="2724150"/>
          </a:xfrm>
          <a:prstGeom prst="roundRect">
            <a:avLst/>
          </a:prstGeom>
          <a:ln w="28575">
            <a:solidFill>
              <a:srgbClr val="7BA7AD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100" dirty="0"/>
              <a:t>“</a:t>
            </a:r>
            <a:r>
              <a:rPr lang="en-GB" sz="1100" b="0" i="0" dirty="0">
                <a:effectLst/>
                <a:latin typeface="Figtree"/>
              </a:rPr>
              <a:t>13 </a:t>
            </a:r>
            <a:r>
              <a:rPr lang="en-GB" sz="1100" b="0" i="0" dirty="0" err="1">
                <a:effectLst/>
                <a:latin typeface="Figtree"/>
              </a:rPr>
              <a:t>letni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Rupnik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Bor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iz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Tomšičeve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 </a:t>
            </a:r>
            <a:r>
              <a:rPr lang="en-GB" sz="1100" dirty="0" err="1">
                <a:solidFill>
                  <a:schemeClr val="tx1"/>
                </a:solidFill>
                <a:highlight>
                  <a:srgbClr val="B5DAD1"/>
                </a:highlight>
              </a:rPr>
              <a:t>ulice</a:t>
            </a:r>
            <a:r>
              <a:rPr lang="en-GB" sz="1100" b="0" i="0" dirty="0">
                <a:effectLst/>
                <a:latin typeface="Figtree"/>
              </a:rPr>
              <a:t> 15 (EMŠO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1208011501506</a:t>
            </a:r>
            <a:r>
              <a:rPr lang="en-GB" sz="1100" b="0" i="0" dirty="0">
                <a:effectLst/>
                <a:latin typeface="Figtree"/>
              </a:rPr>
              <a:t>) je </a:t>
            </a:r>
            <a:r>
              <a:rPr lang="en-GB" sz="1100" b="0" i="0" dirty="0" err="1">
                <a:effectLst/>
                <a:latin typeface="Figtree"/>
              </a:rPr>
              <a:t>bil</a:t>
            </a:r>
            <a:r>
              <a:rPr lang="en-GB" sz="1100" b="0" i="0" dirty="0">
                <a:effectLst/>
                <a:latin typeface="Figtree"/>
              </a:rPr>
              <a:t> po </a:t>
            </a:r>
            <a:r>
              <a:rPr lang="en-GB" sz="1100" b="0" i="0" dirty="0" err="1">
                <a:effectLst/>
                <a:latin typeface="Figtree"/>
              </a:rPr>
              <a:t>padcu</a:t>
            </a:r>
            <a:r>
              <a:rPr lang="en-GB" sz="1100" b="0" i="0" dirty="0">
                <a:effectLst/>
                <a:latin typeface="Figtree"/>
              </a:rPr>
              <a:t> s </a:t>
            </a:r>
            <a:r>
              <a:rPr lang="en-GB" sz="1100" b="0" i="0" dirty="0" err="1">
                <a:effectLst/>
                <a:latin typeface="Figtree"/>
              </a:rPr>
              <a:t>kolesom</a:t>
            </a:r>
            <a:r>
              <a:rPr lang="en-GB" sz="1100" b="0" i="0" dirty="0">
                <a:effectLst/>
                <a:latin typeface="Figtree"/>
              </a:rPr>
              <a:t> z </a:t>
            </a:r>
            <a:r>
              <a:rPr lang="en-GB" sz="1100" b="0" i="0" dirty="0" err="1">
                <a:effectLst/>
                <a:latin typeface="Figtree"/>
              </a:rPr>
              <a:t>rešilcem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pripeljan</a:t>
            </a:r>
            <a:r>
              <a:rPr lang="en-GB" sz="1100" b="0" i="0" dirty="0">
                <a:effectLst/>
                <a:latin typeface="Figtree"/>
              </a:rPr>
              <a:t> v UC Padel je </a:t>
            </a:r>
            <a:r>
              <a:rPr lang="en-GB" sz="1100" b="0" i="0" dirty="0" err="1">
                <a:effectLst/>
                <a:latin typeface="Figtree"/>
              </a:rPr>
              <a:t>okoli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druge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ure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medtem</a:t>
            </a:r>
            <a:r>
              <a:rPr lang="en-GB" sz="1100" b="0" i="0" dirty="0">
                <a:effectLst/>
                <a:latin typeface="Figtree"/>
              </a:rPr>
              <a:t> ko je v </a:t>
            </a:r>
            <a:r>
              <a:rPr lang="en-GB" sz="1100" b="0" i="0" dirty="0" err="1">
                <a:effectLst/>
                <a:latin typeface="Figtree"/>
              </a:rPr>
              <a:t>desni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roki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držal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telefon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Ujel</a:t>
            </a:r>
            <a:r>
              <a:rPr lang="en-GB" sz="1100" b="0" i="0" dirty="0">
                <a:effectLst/>
                <a:latin typeface="Figtree"/>
              </a:rPr>
              <a:t> se je </a:t>
            </a:r>
            <a:r>
              <a:rPr lang="en-GB" sz="1100" b="0" i="0" dirty="0" err="1">
                <a:effectLst/>
                <a:latin typeface="Figtree"/>
              </a:rPr>
              <a:t>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obe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roki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prišlo</a:t>
            </a:r>
            <a:r>
              <a:rPr lang="en-GB" sz="1100" b="0" i="0" dirty="0">
                <a:effectLst/>
                <a:latin typeface="Figtree"/>
              </a:rPr>
              <a:t> je do </a:t>
            </a:r>
            <a:r>
              <a:rPr lang="en-GB" sz="1100" b="0" i="0" dirty="0" err="1">
                <a:effectLst/>
                <a:latin typeface="Figtree"/>
              </a:rPr>
              <a:t>poškodbe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leve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podlakti</a:t>
            </a:r>
            <a:r>
              <a:rPr lang="en-GB" sz="1100" b="0" i="0" dirty="0">
                <a:effectLst/>
                <a:latin typeface="Figtree"/>
              </a:rPr>
              <a:t> in </a:t>
            </a:r>
            <a:r>
              <a:rPr lang="en-GB" sz="1100" b="0" i="0" dirty="0" err="1">
                <a:effectLst/>
                <a:latin typeface="Figtree"/>
              </a:rPr>
              <a:t>levega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kolena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Takoj</a:t>
            </a:r>
            <a:r>
              <a:rPr lang="en-GB" sz="1100" b="0" i="0" dirty="0">
                <a:effectLst/>
                <a:latin typeface="Figtree"/>
              </a:rPr>
              <a:t> po </a:t>
            </a:r>
            <a:r>
              <a:rPr lang="en-GB" sz="1100" b="0" i="0" dirty="0" err="1">
                <a:effectLst/>
                <a:latin typeface="Figtree"/>
              </a:rPr>
              <a:t>padcu</a:t>
            </a:r>
            <a:r>
              <a:rPr lang="en-GB" sz="1100" b="0" i="0" dirty="0">
                <a:effectLst/>
                <a:latin typeface="Figtree"/>
              </a:rPr>
              <a:t> je </a:t>
            </a:r>
            <a:r>
              <a:rPr lang="en-GB" sz="1100" b="0" i="0" dirty="0" err="1">
                <a:effectLst/>
                <a:latin typeface="Figtree"/>
              </a:rPr>
              <a:t>imel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mravljince</a:t>
            </a:r>
            <a:r>
              <a:rPr lang="en-GB" sz="1100" b="0" i="0" dirty="0">
                <a:effectLst/>
                <a:latin typeface="Figtree"/>
              </a:rPr>
              <a:t> v </a:t>
            </a:r>
            <a:r>
              <a:rPr lang="en-GB" sz="1100" b="0" i="0" dirty="0" err="1">
                <a:effectLst/>
                <a:latin typeface="Figtree"/>
              </a:rPr>
              <a:t>levi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roki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sedaj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jih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nima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več</a:t>
            </a:r>
            <a:r>
              <a:rPr lang="en-GB" sz="1100" b="0" i="0" dirty="0">
                <a:effectLst/>
                <a:latin typeface="Figtree"/>
              </a:rPr>
              <a:t>. V </a:t>
            </a:r>
            <a:r>
              <a:rPr lang="en-GB" sz="1100" b="0" i="0" dirty="0" err="1">
                <a:effectLst/>
                <a:latin typeface="Figtree"/>
              </a:rPr>
              <a:t>glavo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ali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druge</a:t>
            </a:r>
            <a:r>
              <a:rPr lang="en-GB" sz="1100" b="0" i="0" dirty="0">
                <a:effectLst/>
                <a:latin typeface="Figtree"/>
              </a:rPr>
              <a:t> dele </a:t>
            </a:r>
            <a:r>
              <a:rPr lang="en-GB" sz="1100" b="0" i="0" dirty="0" err="1">
                <a:effectLst/>
                <a:latin typeface="Figtree"/>
              </a:rPr>
              <a:t>telesa</a:t>
            </a:r>
            <a:r>
              <a:rPr lang="en-GB" sz="1100" b="0" i="0" dirty="0">
                <a:effectLst/>
                <a:latin typeface="Figtree"/>
              </a:rPr>
              <a:t> se </a:t>
            </a:r>
            <a:r>
              <a:rPr lang="en-GB" sz="1100" b="0" i="0" dirty="0" err="1">
                <a:effectLst/>
                <a:latin typeface="Figtree"/>
              </a:rPr>
              <a:t>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udaril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prav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tako</a:t>
            </a:r>
            <a:r>
              <a:rPr lang="en-GB" sz="1100" b="0" i="0" dirty="0">
                <a:effectLst/>
                <a:latin typeface="Figtree"/>
              </a:rPr>
              <a:t> ne </a:t>
            </a:r>
            <a:r>
              <a:rPr lang="en-GB" sz="1100" b="0" i="0" dirty="0" err="1">
                <a:effectLst/>
                <a:latin typeface="Figtree"/>
              </a:rPr>
              <a:t>navaja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bolečin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drugje</a:t>
            </a:r>
            <a:r>
              <a:rPr lang="en-GB" sz="1100" b="0" i="0" dirty="0">
                <a:effectLst/>
                <a:latin typeface="Figtree"/>
              </a:rPr>
              <a:t> po </a:t>
            </a:r>
            <a:r>
              <a:rPr lang="en-GB" sz="1100" b="0" i="0" dirty="0" err="1">
                <a:effectLst/>
                <a:latin typeface="Figtree"/>
              </a:rPr>
              <a:t>telesu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Nazadnje</a:t>
            </a:r>
            <a:r>
              <a:rPr lang="en-GB" sz="1100" b="0" i="0" dirty="0">
                <a:effectLst/>
                <a:latin typeface="Figtree"/>
              </a:rPr>
              <a:t> je </a:t>
            </a:r>
            <a:r>
              <a:rPr lang="en-GB" sz="1100" b="0" i="0" dirty="0" err="1">
                <a:effectLst/>
                <a:latin typeface="Figtree"/>
              </a:rPr>
              <a:t>jedel</a:t>
            </a:r>
            <a:r>
              <a:rPr lang="en-GB" sz="1100" b="0" i="0" dirty="0">
                <a:effectLst/>
                <a:latin typeface="Figtree"/>
              </a:rPr>
              <a:t> in </a:t>
            </a:r>
            <a:r>
              <a:rPr lang="en-GB" sz="1100" b="0" i="0" dirty="0" err="1">
                <a:effectLst/>
                <a:latin typeface="Figtree"/>
              </a:rPr>
              <a:t>pil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ob</a:t>
            </a:r>
            <a:r>
              <a:rPr lang="en-GB" sz="1100" b="0" i="0" dirty="0">
                <a:effectLst/>
                <a:latin typeface="Figtree"/>
              </a:rPr>
              <a:t> 13. </a:t>
            </a:r>
            <a:r>
              <a:rPr lang="en-GB" sz="1100" b="0" i="0" dirty="0" err="1">
                <a:effectLst/>
                <a:latin typeface="Figtree"/>
              </a:rPr>
              <a:t>uri</a:t>
            </a:r>
            <a:r>
              <a:rPr lang="en-GB" sz="1100" b="0" i="0" dirty="0">
                <a:effectLst/>
                <a:latin typeface="Figtree"/>
              </a:rPr>
              <a:t>. V </a:t>
            </a:r>
            <a:r>
              <a:rPr lang="en-GB" sz="1100" b="0" i="0" dirty="0" err="1">
                <a:effectLst/>
                <a:latin typeface="Figtree"/>
              </a:rPr>
              <a:t>rešilcu</a:t>
            </a:r>
            <a:r>
              <a:rPr lang="en-GB" sz="1100" b="0" i="0" dirty="0">
                <a:effectLst/>
                <a:latin typeface="Figtree"/>
              </a:rPr>
              <a:t> je </a:t>
            </a:r>
            <a:r>
              <a:rPr lang="en-GB" sz="1100" b="0" i="0" dirty="0" err="1">
                <a:effectLst/>
                <a:latin typeface="Figtree"/>
              </a:rPr>
              <a:t>prejel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prejel</a:t>
            </a:r>
            <a:r>
              <a:rPr lang="en-GB" sz="1100" b="0" i="0" dirty="0">
                <a:effectLst/>
                <a:latin typeface="Figtree"/>
              </a:rPr>
              <a:t> 50 mg </a:t>
            </a:r>
            <a:r>
              <a:rPr lang="en-GB" sz="1100" b="0" i="0" dirty="0" err="1">
                <a:effectLst/>
                <a:latin typeface="Figtree"/>
              </a:rPr>
              <a:t>tramaldola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Prejšnje</a:t>
            </a:r>
            <a:r>
              <a:rPr lang="en-GB" sz="1100" b="0" i="0" dirty="0">
                <a:effectLst/>
                <a:latin typeface="Figtree"/>
              </a:rPr>
              <a:t> OP: </a:t>
            </a:r>
            <a:r>
              <a:rPr lang="en-GB" sz="1100" b="0" i="0" dirty="0" err="1">
                <a:effectLst/>
                <a:latin typeface="Figtree"/>
              </a:rPr>
              <a:t>pri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štirih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letih</a:t>
            </a:r>
            <a:r>
              <a:rPr lang="en-GB" sz="1100" b="0" i="0" dirty="0">
                <a:effectLst/>
                <a:latin typeface="Figtree"/>
              </a:rPr>
              <a:t> je </a:t>
            </a:r>
            <a:r>
              <a:rPr lang="en-GB" sz="1100" b="0" i="0" dirty="0" err="1">
                <a:effectLst/>
                <a:latin typeface="Figtree"/>
              </a:rPr>
              <a:t>imel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pljučnico</a:t>
            </a:r>
            <a:r>
              <a:rPr lang="en-GB" sz="1100" b="0" i="0" dirty="0">
                <a:effectLst/>
                <a:latin typeface="Figtree"/>
              </a:rPr>
              <a:t>, ki se je </a:t>
            </a:r>
            <a:r>
              <a:rPr lang="en-GB" sz="1100" b="0" i="0" dirty="0" err="1">
                <a:effectLst/>
                <a:latin typeface="Figtree"/>
              </a:rPr>
              <a:t>zapletla</a:t>
            </a:r>
            <a:r>
              <a:rPr lang="en-GB" sz="1100" b="0" i="0" dirty="0">
                <a:effectLst/>
                <a:latin typeface="Figtree"/>
              </a:rPr>
              <a:t> z </a:t>
            </a:r>
            <a:r>
              <a:rPr lang="en-GB" sz="1100" b="0" i="0" dirty="0" err="1">
                <a:effectLst/>
                <a:latin typeface="Figtree"/>
              </a:rPr>
              <a:t>empiemom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plevre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Organov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ali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patoloških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rezistenc</a:t>
            </a:r>
            <a:r>
              <a:rPr lang="en-GB" sz="1100" b="0" i="0" dirty="0">
                <a:effectLst/>
                <a:latin typeface="Figtree"/>
              </a:rPr>
              <a:t> ne </a:t>
            </a:r>
            <a:r>
              <a:rPr lang="en-GB" sz="1100" b="0" i="0" dirty="0" err="1">
                <a:effectLst/>
                <a:latin typeface="Figtree"/>
              </a:rPr>
              <a:t>zatipam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Peristaltika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slišna</a:t>
            </a:r>
            <a:r>
              <a:rPr lang="en-GB" sz="1100" b="0" i="0" dirty="0">
                <a:effectLst/>
                <a:latin typeface="Figtree"/>
              </a:rPr>
              <a:t> v </a:t>
            </a:r>
            <a:r>
              <a:rPr lang="en-GB" sz="1100" b="0" i="0" dirty="0" err="1">
                <a:effectLst/>
                <a:latin typeface="Figtree"/>
              </a:rPr>
              <a:t>vseh</a:t>
            </a:r>
            <a:r>
              <a:rPr lang="en-GB" sz="1100" b="0" i="0" dirty="0">
                <a:effectLst/>
                <a:latin typeface="Figtree"/>
              </a:rPr>
              <a:t> 4 </a:t>
            </a:r>
            <a:r>
              <a:rPr lang="en-GB" sz="1100" b="0" i="0" dirty="0" err="1">
                <a:effectLst/>
                <a:latin typeface="Figtree"/>
              </a:rPr>
              <a:t>kvadrantih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primerna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Ledveni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poklep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neboleč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Okončine</a:t>
            </a:r>
            <a:r>
              <a:rPr lang="en-GB" sz="1100" b="0" i="0" dirty="0">
                <a:effectLst/>
                <a:latin typeface="Figtree"/>
              </a:rPr>
              <a:t>: </a:t>
            </a:r>
            <a:r>
              <a:rPr lang="en-GB" sz="1100" b="0" i="0" dirty="0" err="1">
                <a:effectLst/>
                <a:latin typeface="Figtree"/>
              </a:rPr>
              <a:t>Vidna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deformacija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leve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podlahti</a:t>
            </a:r>
            <a:r>
              <a:rPr lang="en-GB" sz="1100" b="0" i="0" dirty="0">
                <a:effectLst/>
                <a:latin typeface="Figtree"/>
              </a:rPr>
              <a:t> z 1 cm </a:t>
            </a:r>
            <a:r>
              <a:rPr lang="en-GB" sz="1100" b="0" i="0" dirty="0" err="1">
                <a:effectLst/>
                <a:latin typeface="Figtree"/>
              </a:rPr>
              <a:t>veliko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rano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dorzalni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strani</a:t>
            </a:r>
            <a:r>
              <a:rPr lang="en-GB" sz="1100" b="0" i="0" dirty="0">
                <a:effectLst/>
                <a:latin typeface="Figtree"/>
              </a:rPr>
              <a:t>, ki ne </a:t>
            </a:r>
            <a:r>
              <a:rPr lang="en-GB" sz="1100" b="0" i="0" dirty="0" err="1">
                <a:effectLst/>
                <a:latin typeface="Figtree"/>
              </a:rPr>
              <a:t>krvavi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ter</a:t>
            </a:r>
            <a:r>
              <a:rPr lang="en-GB" sz="1100" b="0" i="0" dirty="0">
                <a:effectLst/>
                <a:latin typeface="Figtree"/>
              </a:rPr>
              <a:t> 7 cm </a:t>
            </a:r>
            <a:r>
              <a:rPr lang="en-GB" sz="1100" b="0" i="0" dirty="0" err="1">
                <a:effectLst/>
                <a:latin typeface="Figtree"/>
              </a:rPr>
              <a:t>velikim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hematomom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Senzibiliteta</a:t>
            </a:r>
            <a:r>
              <a:rPr lang="en-GB" sz="1100" b="0" i="0" dirty="0">
                <a:effectLst/>
                <a:latin typeface="Figtree"/>
              </a:rPr>
              <a:t> v </a:t>
            </a:r>
            <a:r>
              <a:rPr lang="en-GB" sz="1100" b="0" i="0" dirty="0" err="1">
                <a:effectLst/>
                <a:latin typeface="Figtree"/>
              </a:rPr>
              <a:t>levi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okončini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ohranjena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pulzi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primerni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kapilarni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povratek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nad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nohti</a:t>
            </a:r>
            <a:r>
              <a:rPr lang="en-GB" sz="1100" b="0" i="0" dirty="0">
                <a:effectLst/>
                <a:latin typeface="Figtree"/>
              </a:rPr>
              <a:t> pod 2s, </a:t>
            </a:r>
            <a:r>
              <a:rPr lang="en-GB" sz="1100" b="0" i="0" dirty="0" err="1">
                <a:effectLst/>
                <a:latin typeface="Figtree"/>
              </a:rPr>
              <a:t>gibljivost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prstov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normalna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Temperatura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prstov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normalna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Nad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desnim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kolenom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manjša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površinska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odrgnina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gibljivost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kolena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normalna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palpatorna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bolečnost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nad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odrgnino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brez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otekline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sklepa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Brez</a:t>
            </a:r>
            <a:r>
              <a:rPr lang="en-GB" sz="1100" b="0" i="0" dirty="0">
                <a:effectLst/>
                <a:latin typeface="Figtree"/>
              </a:rPr>
              <a:t> NC </a:t>
            </a:r>
            <a:r>
              <a:rPr lang="en-GB" sz="1100" b="0" i="0" dirty="0" err="1">
                <a:effectLst/>
                <a:latin typeface="Figtree"/>
              </a:rPr>
              <a:t>izpadov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pulzi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normalno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tipni</a:t>
            </a:r>
            <a:r>
              <a:rPr lang="en-GB" sz="1100" b="0" i="0" dirty="0">
                <a:effectLst/>
                <a:latin typeface="Figtree"/>
              </a:rPr>
              <a:t> v </a:t>
            </a:r>
            <a:r>
              <a:rPr lang="en-GB" sz="1100" b="0" i="0" dirty="0" err="1">
                <a:effectLst/>
                <a:latin typeface="Figtree"/>
              </a:rPr>
              <a:t>desni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spodnji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okončini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b="0" i="0" dirty="0" err="1">
                <a:effectLst/>
                <a:latin typeface="Figtree"/>
              </a:rPr>
              <a:t>Laboratorijski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rezultati</a:t>
            </a:r>
            <a:r>
              <a:rPr lang="en-GB" sz="1100" b="0" i="0" dirty="0">
                <a:effectLst/>
                <a:latin typeface="Figtree"/>
              </a:rPr>
              <a:t>: 02.10.2023 16:33 K-</a:t>
            </a:r>
            <a:r>
              <a:rPr lang="en-GB" sz="1100" b="0" i="0" dirty="0" err="1">
                <a:effectLst/>
                <a:latin typeface="Figtree"/>
              </a:rPr>
              <a:t>levkociti</a:t>
            </a:r>
            <a:r>
              <a:rPr lang="en-GB" sz="1100" b="0" i="0" dirty="0">
                <a:effectLst/>
                <a:latin typeface="Figtree"/>
              </a:rPr>
              <a:t>=7.78; K-</a:t>
            </a:r>
            <a:r>
              <a:rPr lang="en-GB" sz="1100" b="0" i="0" dirty="0" err="1">
                <a:effectLst/>
                <a:latin typeface="Figtree"/>
              </a:rPr>
              <a:t>eritrociti</a:t>
            </a:r>
            <a:r>
              <a:rPr lang="en-GB" sz="1100" b="0" i="0" dirty="0">
                <a:effectLst/>
                <a:latin typeface="Figtree"/>
              </a:rPr>
              <a:t>=4.84; K-</a:t>
            </a:r>
            <a:r>
              <a:rPr lang="en-GB" sz="1100" b="0" i="0" dirty="0" err="1">
                <a:effectLst/>
                <a:latin typeface="Figtree"/>
              </a:rPr>
              <a:t>hemoglobin</a:t>
            </a:r>
            <a:r>
              <a:rPr lang="en-GB" sz="1100" b="0" i="0" dirty="0">
                <a:effectLst/>
                <a:latin typeface="Figtree"/>
              </a:rPr>
              <a:t>=139; K-</a:t>
            </a:r>
            <a:r>
              <a:rPr lang="en-GB" sz="1100" b="0" i="0" dirty="0" err="1">
                <a:effectLst/>
                <a:latin typeface="Figtree"/>
              </a:rPr>
              <a:t>hematokrit</a:t>
            </a:r>
            <a:r>
              <a:rPr lang="en-GB" sz="1100" b="0" i="0" dirty="0">
                <a:effectLst/>
                <a:latin typeface="Figtree"/>
              </a:rPr>
              <a:t>=0.41; MCV=84.1; MCH=28.7; MCHC=342; S,P-</a:t>
            </a:r>
            <a:r>
              <a:rPr lang="en-GB" sz="1100" b="0" i="0" dirty="0" err="1">
                <a:effectLst/>
                <a:latin typeface="Figtree"/>
              </a:rPr>
              <a:t>glukoza</a:t>
            </a:r>
            <a:r>
              <a:rPr lang="en-GB" sz="1100" b="0" i="0" dirty="0">
                <a:effectLst/>
                <a:latin typeface="Figtree"/>
              </a:rPr>
              <a:t>=8.2; S-urea (</a:t>
            </a:r>
            <a:r>
              <a:rPr lang="en-GB" sz="1100" b="0" i="0" dirty="0" err="1">
                <a:effectLst/>
                <a:latin typeface="Figtree"/>
              </a:rPr>
              <a:t>sečnina</a:t>
            </a:r>
            <a:r>
              <a:rPr lang="en-GB" sz="1100" b="0" i="0" dirty="0">
                <a:effectLst/>
                <a:latin typeface="Figtree"/>
              </a:rPr>
              <a:t>)=5.1; S-</a:t>
            </a:r>
            <a:r>
              <a:rPr lang="en-GB" sz="1100" b="0" i="0" dirty="0" err="1">
                <a:effectLst/>
                <a:latin typeface="Figtree"/>
              </a:rPr>
              <a:t>kreatinin</a:t>
            </a:r>
            <a:r>
              <a:rPr lang="en-GB" sz="1100" b="0" i="0" dirty="0">
                <a:effectLst/>
                <a:latin typeface="Figtree"/>
              </a:rPr>
              <a:t>-E=56; </a:t>
            </a:r>
            <a:r>
              <a:rPr lang="en-GB" sz="1100" b="0" i="0" dirty="0" err="1">
                <a:effectLst/>
                <a:latin typeface="Figtree"/>
              </a:rPr>
              <a:t>Ocena</a:t>
            </a:r>
            <a:r>
              <a:rPr lang="en-GB" sz="1100" b="0" i="0" dirty="0">
                <a:effectLst/>
                <a:latin typeface="Figtree"/>
              </a:rPr>
              <a:t> GF=/; S-CRP=6; S-bilirubin </a:t>
            </a:r>
            <a:r>
              <a:rPr lang="en-GB" sz="1100" b="0" i="0" dirty="0" err="1">
                <a:effectLst/>
                <a:latin typeface="Figtree"/>
              </a:rPr>
              <a:t>celokupni</a:t>
            </a:r>
            <a:r>
              <a:rPr lang="en-GB" sz="1100" b="0" i="0" dirty="0">
                <a:effectLst/>
                <a:latin typeface="Figtree"/>
              </a:rPr>
              <a:t>=7; S-bilirubin </a:t>
            </a:r>
            <a:r>
              <a:rPr lang="en-GB" sz="1100" b="0" i="0" dirty="0" err="1">
                <a:effectLst/>
                <a:latin typeface="Figtree"/>
              </a:rPr>
              <a:t>direktni</a:t>
            </a:r>
            <a:r>
              <a:rPr lang="en-GB" sz="1100" b="0" i="0" dirty="0">
                <a:effectLst/>
                <a:latin typeface="Figtree"/>
              </a:rPr>
              <a:t>=2; S-AST (GOT)=0.37; S-ALT (GPT)=0.41; S-</a:t>
            </a:r>
            <a:r>
              <a:rPr lang="en-GB" sz="1100" b="0" i="0" dirty="0" err="1">
                <a:effectLst/>
                <a:latin typeface="Figtree"/>
              </a:rPr>
              <a:t>gama</a:t>
            </a:r>
            <a:r>
              <a:rPr lang="en-GB" sz="1100" b="0" i="0" dirty="0">
                <a:effectLst/>
                <a:latin typeface="Figtree"/>
              </a:rPr>
              <a:t> GT=0.36; S-</a:t>
            </a:r>
            <a:r>
              <a:rPr lang="en-GB" sz="1100" b="0" i="0" dirty="0" err="1">
                <a:effectLst/>
                <a:latin typeface="Figtree"/>
              </a:rPr>
              <a:t>alkalna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fosfataza</a:t>
            </a:r>
            <a:r>
              <a:rPr lang="en-GB" sz="1100" b="0" i="0" dirty="0">
                <a:effectLst/>
                <a:latin typeface="Figtree"/>
              </a:rPr>
              <a:t>=5.30; S - Lip=0.44; S-</a:t>
            </a:r>
            <a:r>
              <a:rPr lang="en-GB" sz="1100" b="0" i="0" dirty="0" err="1">
                <a:effectLst/>
                <a:latin typeface="Figtree"/>
              </a:rPr>
              <a:t>natrij</a:t>
            </a:r>
            <a:r>
              <a:rPr lang="en-GB" sz="1100" b="0" i="0" dirty="0">
                <a:effectLst/>
                <a:latin typeface="Figtree"/>
              </a:rPr>
              <a:t> (Na)=136; S-</a:t>
            </a:r>
            <a:r>
              <a:rPr lang="en-GB" sz="1100" b="0" i="0" dirty="0" err="1">
                <a:effectLst/>
                <a:latin typeface="Figtree"/>
              </a:rPr>
              <a:t>kalij</a:t>
            </a:r>
            <a:r>
              <a:rPr lang="en-GB" sz="1100" b="0" i="0" dirty="0">
                <a:effectLst/>
                <a:latin typeface="Figtree"/>
              </a:rPr>
              <a:t> (K)=3.51; S-</a:t>
            </a:r>
            <a:r>
              <a:rPr lang="en-GB" sz="1100" b="0" i="0" dirty="0" err="1">
                <a:effectLst/>
                <a:latin typeface="Figtree"/>
              </a:rPr>
              <a:t>kloridi</a:t>
            </a:r>
            <a:r>
              <a:rPr lang="en-GB" sz="1100" b="0" i="0" dirty="0">
                <a:effectLst/>
                <a:latin typeface="Figtree"/>
              </a:rPr>
              <a:t> (Cl)=105; S-</a:t>
            </a:r>
            <a:r>
              <a:rPr lang="en-GB" sz="1100" b="0" i="0" dirty="0" err="1">
                <a:effectLst/>
                <a:latin typeface="Figtree"/>
              </a:rPr>
              <a:t>kalcij</a:t>
            </a:r>
            <a:r>
              <a:rPr lang="en-GB" sz="1100" b="0" i="0" dirty="0">
                <a:effectLst/>
                <a:latin typeface="Figtree"/>
              </a:rPr>
              <a:t> (Ca)=2.19; S-</a:t>
            </a:r>
            <a:r>
              <a:rPr lang="en-GB" sz="1100" b="0" i="0" dirty="0" err="1">
                <a:effectLst/>
                <a:latin typeface="Figtree"/>
              </a:rPr>
              <a:t>magnezij</a:t>
            </a:r>
            <a:r>
              <a:rPr lang="en-GB" sz="1100" b="0" i="0" dirty="0">
                <a:effectLst/>
                <a:latin typeface="Figtree"/>
              </a:rPr>
              <a:t> (Mg)=0.88; S-LDH=4.46; </a:t>
            </a:r>
            <a:r>
              <a:rPr lang="en-GB" sz="1100" b="0" i="0" dirty="0" err="1">
                <a:effectLst/>
                <a:latin typeface="Figtree"/>
              </a:rPr>
              <a:t>Laboratorijski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rezultati</a:t>
            </a:r>
            <a:r>
              <a:rPr lang="en-GB" sz="1100" b="0" i="0" dirty="0">
                <a:effectLst/>
                <a:latin typeface="Figtree"/>
              </a:rPr>
              <a:t>: 02.10.2023 16:29 P-</a:t>
            </a:r>
            <a:r>
              <a:rPr lang="en-GB" sz="1100" b="0" i="0" dirty="0" err="1">
                <a:effectLst/>
                <a:latin typeface="Figtree"/>
              </a:rPr>
              <a:t>Protrombinski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čas</a:t>
            </a:r>
            <a:r>
              <a:rPr lang="en-GB" sz="1100" b="0" i="0" dirty="0">
                <a:effectLst/>
                <a:latin typeface="Figtree"/>
              </a:rPr>
              <a:t>=0.88; P-INR=1.08; P-</a:t>
            </a:r>
            <a:r>
              <a:rPr lang="en-GB" sz="1100" b="0" i="0" dirty="0" err="1">
                <a:effectLst/>
                <a:latin typeface="Figtree"/>
              </a:rPr>
              <a:t>Trombinski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čas</a:t>
            </a:r>
            <a:r>
              <a:rPr lang="en-GB" sz="1100" b="0" i="0" dirty="0">
                <a:effectLst/>
                <a:latin typeface="Figtree"/>
              </a:rPr>
              <a:t>=15; P-</a:t>
            </a:r>
            <a:r>
              <a:rPr lang="en-GB" sz="1100" b="0" i="0" dirty="0" err="1">
                <a:effectLst/>
                <a:latin typeface="Figtree"/>
              </a:rPr>
              <a:t>aPTČ</a:t>
            </a:r>
            <a:r>
              <a:rPr lang="en-GB" sz="1100" b="0" i="0" dirty="0">
                <a:effectLst/>
                <a:latin typeface="Figtree"/>
              </a:rPr>
              <a:t>=32; P-Fibrinogen=4.05; TERAPIJA NA TERENU: - 50mg </a:t>
            </a:r>
            <a:r>
              <a:rPr lang="en-GB" sz="1100" b="0" i="0" dirty="0" err="1">
                <a:effectLst/>
                <a:latin typeface="Figtree"/>
              </a:rPr>
              <a:t>Tramal</a:t>
            </a:r>
            <a:r>
              <a:rPr lang="en-GB" sz="1100" b="0" i="0" dirty="0">
                <a:effectLst/>
                <a:latin typeface="Figtree"/>
              </a:rPr>
              <a:t> TERAPIJA V UC: - Cefazolin 1g </a:t>
            </a:r>
            <a:r>
              <a:rPr lang="en-GB" sz="1100" b="0" i="0" dirty="0" err="1">
                <a:effectLst/>
                <a:latin typeface="Figtree"/>
              </a:rPr>
              <a:t>i.v.</a:t>
            </a:r>
            <a:r>
              <a:rPr lang="en-GB" sz="1100" b="0" i="0" dirty="0">
                <a:effectLst/>
                <a:latin typeface="Figtree"/>
              </a:rPr>
              <a:t> - Paracetamol 500 mg iv - 500ml </a:t>
            </a:r>
            <a:r>
              <a:rPr lang="en-GB" sz="1100" b="0" i="0" dirty="0" err="1">
                <a:solidFill>
                  <a:schemeClr val="tx1"/>
                </a:solidFill>
                <a:effectLst/>
                <a:highlight>
                  <a:srgbClr val="FFFF00"/>
                </a:highlight>
                <a:latin typeface="Figtree"/>
              </a:rPr>
              <a:t>Benelyte</a:t>
            </a:r>
            <a:r>
              <a:rPr lang="en-GB" sz="1100" b="0" i="0" dirty="0">
                <a:effectLst/>
                <a:latin typeface="Figtree"/>
              </a:rPr>
              <a:t> iv KONTROLNI KS </a:t>
            </a:r>
            <a:r>
              <a:rPr lang="en-GB" sz="1100" b="0" i="0" dirty="0" err="1">
                <a:effectLst/>
                <a:latin typeface="Figtree"/>
              </a:rPr>
              <a:t>iz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prsta</a:t>
            </a:r>
            <a:r>
              <a:rPr lang="en-GB" sz="1100" b="0" i="0" dirty="0">
                <a:effectLst/>
                <a:latin typeface="Figtree"/>
              </a:rPr>
              <a:t>: 7.8 mmol/l ZAKLJUČEK: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Iana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obravnavamo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zaradi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padca</a:t>
            </a:r>
            <a:r>
              <a:rPr lang="en-GB" sz="1100" b="0" i="0" dirty="0">
                <a:effectLst/>
                <a:latin typeface="Figtree"/>
              </a:rPr>
              <a:t> s </a:t>
            </a:r>
            <a:r>
              <a:rPr lang="en-GB" sz="1100" b="0" i="0" dirty="0" err="1">
                <a:effectLst/>
                <a:latin typeface="Figtree"/>
              </a:rPr>
              <a:t>kolesa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ter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poškodbe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leve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podlahti</a:t>
            </a:r>
            <a:r>
              <a:rPr lang="en-GB" sz="1100" b="0" i="0" dirty="0">
                <a:effectLst/>
                <a:latin typeface="Figtree"/>
              </a:rPr>
              <a:t>. Z </a:t>
            </a:r>
            <a:r>
              <a:rPr lang="en-GB" sz="1100" b="0" i="0" dirty="0" err="1">
                <a:effectLst/>
                <a:latin typeface="Figtree"/>
              </a:rPr>
              <a:t>opravljenimi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preiskavami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ugotavljamo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odprti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zlom</a:t>
            </a:r>
            <a:r>
              <a:rPr lang="en-GB" sz="1100" b="0" i="0" dirty="0">
                <a:effectLst/>
                <a:latin typeface="Figtree"/>
              </a:rPr>
              <a:t> dist. </a:t>
            </a:r>
            <a:r>
              <a:rPr lang="en-GB" sz="1100" b="0" i="0" dirty="0" err="1">
                <a:effectLst/>
                <a:latin typeface="Figtree"/>
              </a:rPr>
              <a:t>radiusa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ter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ulne</a:t>
            </a:r>
            <a:r>
              <a:rPr lang="en-GB" sz="1100" b="0" i="0" dirty="0">
                <a:effectLst/>
                <a:latin typeface="Figtree"/>
              </a:rPr>
              <a:t>. V UC </a:t>
            </a:r>
            <a:r>
              <a:rPr lang="en-GB" sz="1100" b="0" i="0" dirty="0" err="1">
                <a:effectLst/>
                <a:latin typeface="Figtree"/>
              </a:rPr>
              <a:t>prejme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dodatno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analgetično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terapijo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nadomeščamo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tekočine</a:t>
            </a:r>
            <a:r>
              <a:rPr lang="en-GB" sz="1100" b="0" i="0" dirty="0">
                <a:effectLst/>
                <a:latin typeface="Figtree"/>
              </a:rPr>
              <a:t>, </a:t>
            </a:r>
            <a:r>
              <a:rPr lang="en-GB" sz="1100" b="0" i="0" dirty="0" err="1">
                <a:effectLst/>
                <a:latin typeface="Figtree"/>
              </a:rPr>
              <a:t>prejme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empirično</a:t>
            </a:r>
            <a:r>
              <a:rPr lang="en-GB" sz="1100" b="0" i="0" dirty="0">
                <a:effectLst/>
                <a:latin typeface="Figtree"/>
              </a:rPr>
              <a:t> AB </a:t>
            </a:r>
            <a:r>
              <a:rPr lang="en-GB" sz="1100" b="0" i="0" dirty="0" err="1">
                <a:effectLst/>
                <a:latin typeface="Figtree"/>
              </a:rPr>
              <a:t>terapijo</a:t>
            </a:r>
            <a:r>
              <a:rPr lang="en-GB" sz="1100" b="0" i="0" dirty="0">
                <a:effectLst/>
                <a:latin typeface="Figtree"/>
              </a:rPr>
              <a:t>. Po </a:t>
            </a:r>
            <a:r>
              <a:rPr lang="en-GB" sz="1100" b="0" i="0" dirty="0" err="1">
                <a:effectLst/>
                <a:latin typeface="Figtree"/>
              </a:rPr>
              <a:t>dogovoru</a:t>
            </a:r>
            <a:r>
              <a:rPr lang="en-GB" sz="1100" b="0" i="0" dirty="0">
                <a:effectLst/>
                <a:latin typeface="Figtree"/>
              </a:rPr>
              <a:t> z </a:t>
            </a:r>
            <a:r>
              <a:rPr lang="en-GB" sz="1100" b="0" i="0" dirty="0" err="1">
                <a:effectLst/>
                <a:latin typeface="Figtree"/>
              </a:rPr>
              <a:t>nadzornim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b="0" i="0" dirty="0" err="1">
                <a:effectLst/>
                <a:latin typeface="Figtree"/>
              </a:rPr>
              <a:t>travmatologom</a:t>
            </a:r>
            <a:r>
              <a:rPr lang="en-GB" sz="1100" b="0" i="0" dirty="0">
                <a:effectLst/>
                <a:latin typeface="Figtree"/>
              </a:rPr>
              <a:t> (</a:t>
            </a:r>
            <a:r>
              <a:rPr lang="en-GB" sz="1100" b="0" i="0" dirty="0" err="1">
                <a:effectLst/>
                <a:latin typeface="Figtree"/>
              </a:rPr>
              <a:t>dr.</a:t>
            </a:r>
            <a:r>
              <a:rPr lang="en-GB" sz="1100" b="0" i="0" dirty="0">
                <a:effectLst/>
                <a:latin typeface="Figtree"/>
              </a:rPr>
              <a:t>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Turk</a:t>
            </a:r>
            <a:r>
              <a:rPr lang="en-GB" sz="1100" b="0" i="0" dirty="0">
                <a:effectLst/>
                <a:latin typeface="Figtree"/>
              </a:rPr>
              <a:t>) se </a:t>
            </a:r>
            <a:r>
              <a:rPr lang="en-GB" sz="1100" b="0" i="0" dirty="0" err="1">
                <a:effectLst/>
                <a:latin typeface="Figtree"/>
              </a:rPr>
              <a:t>dogovorimo</a:t>
            </a:r>
            <a:r>
              <a:rPr lang="en-GB" sz="1100" b="0" i="0" dirty="0">
                <a:effectLst/>
                <a:latin typeface="Figtree"/>
              </a:rPr>
              <a:t> za op. </a:t>
            </a:r>
            <a:r>
              <a:rPr lang="en-GB" sz="1100" b="0" i="0" dirty="0" err="1">
                <a:effectLst/>
                <a:latin typeface="Figtree"/>
              </a:rPr>
              <a:t>poseg</a:t>
            </a:r>
            <a:r>
              <a:rPr lang="en-GB" sz="1100" b="0" i="0" dirty="0">
                <a:effectLst/>
                <a:latin typeface="Figtree"/>
              </a:rPr>
              <a:t>. </a:t>
            </a:r>
            <a:r>
              <a:rPr lang="en-GB" sz="1100" dirty="0">
                <a:solidFill>
                  <a:schemeClr val="tx1"/>
                </a:solidFill>
                <a:highlight>
                  <a:srgbClr val="B5DAD1"/>
                </a:highlight>
              </a:rPr>
              <a:t>Iana</a:t>
            </a:r>
            <a:r>
              <a:rPr lang="en-GB" sz="1100" dirty="0">
                <a:latin typeface="Figtree"/>
              </a:rPr>
              <a:t> </a:t>
            </a:r>
            <a:r>
              <a:rPr lang="en-GB" sz="1100" dirty="0" err="1">
                <a:latin typeface="Figtree"/>
              </a:rPr>
              <a:t>sprejmemo</a:t>
            </a:r>
            <a:r>
              <a:rPr lang="en-GB" sz="1100" dirty="0">
                <a:latin typeface="Figtree"/>
              </a:rPr>
              <a:t> </a:t>
            </a:r>
            <a:r>
              <a:rPr lang="en-GB" sz="1100" dirty="0" err="1">
                <a:latin typeface="Figtree"/>
              </a:rPr>
              <a:t>na</a:t>
            </a:r>
            <a:r>
              <a:rPr lang="en-GB" sz="1100" dirty="0">
                <a:latin typeface="Figtree"/>
              </a:rPr>
              <a:t> odd. za </a:t>
            </a:r>
            <a:r>
              <a:rPr lang="en-GB" sz="1100" dirty="0" err="1">
                <a:latin typeface="Figtree"/>
              </a:rPr>
              <a:t>travmatologijo</a:t>
            </a:r>
            <a:r>
              <a:rPr lang="en-GB" sz="1100" dirty="0">
                <a:latin typeface="Figtree"/>
              </a:rPr>
              <a:t>. VITALNI PARAMETRI OB SPREJEMU: RR 146/90 mmHg, </a:t>
            </a:r>
            <a:r>
              <a:rPr lang="en-GB" sz="1100" dirty="0" err="1">
                <a:latin typeface="Figtree"/>
              </a:rPr>
              <a:t>pulz</a:t>
            </a:r>
            <a:r>
              <a:rPr lang="en-GB" sz="1100" dirty="0">
                <a:latin typeface="Figtree"/>
              </a:rPr>
              <a:t> 70/min, SpO2 </a:t>
            </a:r>
            <a:r>
              <a:rPr lang="en-GB" sz="1100" dirty="0" err="1">
                <a:latin typeface="Figtree"/>
              </a:rPr>
              <a:t>brez</a:t>
            </a:r>
            <a:r>
              <a:rPr lang="en-GB" sz="1100" dirty="0">
                <a:latin typeface="Figtree"/>
              </a:rPr>
              <a:t> </a:t>
            </a:r>
            <a:r>
              <a:rPr lang="en-GB" sz="1100" dirty="0" err="1">
                <a:latin typeface="Figtree"/>
              </a:rPr>
              <a:t>dodanega</a:t>
            </a:r>
            <a:r>
              <a:rPr lang="en-GB" sz="1100" dirty="0">
                <a:latin typeface="Figtree"/>
              </a:rPr>
              <a:t> </a:t>
            </a:r>
            <a:r>
              <a:rPr lang="en-GB" sz="1100" dirty="0" err="1">
                <a:latin typeface="Figtree"/>
              </a:rPr>
              <a:t>kisika</a:t>
            </a:r>
            <a:r>
              <a:rPr lang="en-GB" sz="1100" dirty="0">
                <a:latin typeface="Figtree"/>
              </a:rPr>
              <a:t> 99%.”</a:t>
            </a:r>
            <a:endParaRPr lang="en-IT" sz="1100" dirty="0">
              <a:latin typeface="Figtree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5714C06-A0EB-C513-B8B5-43884297FACF}"/>
              </a:ext>
            </a:extLst>
          </p:cNvPr>
          <p:cNvSpPr/>
          <p:nvPr/>
        </p:nvSpPr>
        <p:spPr>
          <a:xfrm>
            <a:off x="429038" y="5152375"/>
            <a:ext cx="228600" cy="234950"/>
          </a:xfrm>
          <a:prstGeom prst="ellipse">
            <a:avLst/>
          </a:prstGeom>
          <a:solidFill>
            <a:srgbClr val="FF6666"/>
          </a:solidFill>
          <a:ln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2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98024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AE669-A923-E5C4-727C-6F8B4C697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8B14E8-2051-D7D2-653F-1C3958B38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8" y="365125"/>
            <a:ext cx="10162761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Slovenian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042F80EB-F5A3-C6BB-F714-BF105F81D061}"/>
              </a:ext>
            </a:extLst>
          </p:cNvPr>
          <p:cNvSpPr txBox="1">
            <a:spLocks/>
          </p:cNvSpPr>
          <p:nvPr/>
        </p:nvSpPr>
        <p:spPr>
          <a:xfrm>
            <a:off x="543339" y="10974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it-IT" sz="2400" dirty="0">
              <a:solidFill>
                <a:srgbClr val="7BA7AD"/>
              </a:solidFill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D06D8720-C997-1856-B5CE-F5E9F052074C}"/>
              </a:ext>
            </a:extLst>
          </p:cNvPr>
          <p:cNvSpPr txBox="1">
            <a:spLocks/>
          </p:cNvSpPr>
          <p:nvPr/>
        </p:nvSpPr>
        <p:spPr>
          <a:xfrm>
            <a:off x="543339" y="12498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>
                <a:solidFill>
                  <a:srgbClr val="7BA7AD"/>
                </a:solidFill>
              </a:rPr>
              <a:t>Notes </a:t>
            </a:r>
            <a:r>
              <a:rPr lang="it-IT" sz="2400" dirty="0" err="1">
                <a:solidFill>
                  <a:srgbClr val="7BA7AD"/>
                </a:solidFill>
              </a:rPr>
              <a:t>about</a:t>
            </a:r>
            <a:r>
              <a:rPr lang="it-IT" sz="2400" dirty="0">
                <a:solidFill>
                  <a:srgbClr val="7BA7AD"/>
                </a:solidFill>
              </a:rPr>
              <a:t> the </a:t>
            </a:r>
            <a:r>
              <a:rPr lang="it-IT" sz="2400" dirty="0" err="1">
                <a:solidFill>
                  <a:srgbClr val="7BA7AD"/>
                </a:solidFill>
              </a:rPr>
              <a:t>approach</a:t>
            </a:r>
            <a:r>
              <a:rPr lang="it-IT" sz="2400" dirty="0">
                <a:solidFill>
                  <a:srgbClr val="7BA7AD"/>
                </a:solidFill>
              </a:rPr>
              <a:t> </a:t>
            </a:r>
            <a:r>
              <a:rPr lang="it-IT" sz="2400" dirty="0" err="1">
                <a:solidFill>
                  <a:srgbClr val="7BA7AD"/>
                </a:solidFill>
              </a:rPr>
              <a:t>used</a:t>
            </a:r>
            <a:r>
              <a:rPr lang="it-IT" sz="2400" dirty="0">
                <a:solidFill>
                  <a:srgbClr val="7BA7AD"/>
                </a:solidFill>
              </a:rPr>
              <a:t> on </a:t>
            </a:r>
            <a:r>
              <a:rPr lang="it-IT" sz="2400" dirty="0" err="1">
                <a:solidFill>
                  <a:srgbClr val="7BA7AD"/>
                </a:solidFill>
              </a:rPr>
              <a:t>Slovenian</a:t>
            </a:r>
            <a:r>
              <a:rPr lang="it-IT" sz="2400" dirty="0">
                <a:solidFill>
                  <a:srgbClr val="7BA7AD"/>
                </a:solidFill>
              </a:rPr>
              <a:t> data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1D8766-77D8-C1E2-2024-63B65BACA00E}"/>
              </a:ext>
            </a:extLst>
          </p:cNvPr>
          <p:cNvSpPr txBox="1"/>
          <p:nvPr/>
        </p:nvSpPr>
        <p:spPr>
          <a:xfrm>
            <a:off x="595519" y="1955801"/>
            <a:ext cx="9709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sz="1600" dirty="0"/>
              <a:t>Slovenian </a:t>
            </a:r>
            <a:r>
              <a:rPr lang="en-IT" sz="1600" b="1" dirty="0">
                <a:solidFill>
                  <a:srgbClr val="7BA7AD"/>
                </a:solidFill>
              </a:rPr>
              <a:t>ZIP codes</a:t>
            </a:r>
            <a:r>
              <a:rPr lang="en-IT" sz="1600" b="1" dirty="0"/>
              <a:t> </a:t>
            </a:r>
            <a:r>
              <a:rPr lang="en-IT" sz="1600" dirty="0"/>
              <a:t>consist of </a:t>
            </a:r>
            <a:r>
              <a:rPr lang="en-IT" sz="1600" b="1" dirty="0">
                <a:solidFill>
                  <a:srgbClr val="7BA7AD"/>
                </a:solidFill>
              </a:rPr>
              <a:t>4 digits</a:t>
            </a:r>
            <a:r>
              <a:rPr lang="en-IT" sz="1600" dirty="0"/>
              <a:t> -&gt; a regular expression to search for 4 consecutive digits would also anonymise years, drug dosages etc. 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8FF02E-3108-EE1F-C176-326982A8AACB}"/>
              </a:ext>
            </a:extLst>
          </p:cNvPr>
          <p:cNvGrpSpPr/>
          <p:nvPr/>
        </p:nvGrpSpPr>
        <p:grpSpPr>
          <a:xfrm>
            <a:off x="787400" y="2666231"/>
            <a:ext cx="10573600" cy="1077218"/>
            <a:chOff x="787400" y="2513831"/>
            <a:chExt cx="10573600" cy="1077218"/>
          </a:xfrm>
        </p:grpSpPr>
        <p:pic>
          <p:nvPicPr>
            <p:cNvPr id="6" name="Picture 5" descr="A red arrow pointing to the right&#10;&#10;Description automatically generated">
              <a:extLst>
                <a:ext uri="{FF2B5EF4-FFF2-40B4-BE49-F238E27FC236}">
                  <a16:creationId xmlns:a16="http://schemas.microsoft.com/office/drawing/2014/main" id="{72CCBF7F-31AF-ABD0-DD4B-0EEDF8F10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400" y="2537356"/>
              <a:ext cx="749810" cy="74981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0F60C8B-4CD5-235C-8102-03A8532F8AB6}"/>
                </a:ext>
              </a:extLst>
            </p:cNvPr>
            <p:cNvSpPr txBox="1"/>
            <p:nvPr/>
          </p:nvSpPr>
          <p:spPr>
            <a:xfrm>
              <a:off x="1562610" y="2604076"/>
              <a:ext cx="7263890" cy="646986"/>
            </a:xfrm>
            <a:prstGeom prst="roundRect">
              <a:avLst/>
            </a:prstGeom>
            <a:solidFill>
              <a:srgbClr val="FF6666">
                <a:alpha val="32157"/>
              </a:srgbClr>
            </a:solidFill>
            <a:ln w="28575">
              <a:solidFill>
                <a:srgbClr val="FF6666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IT" sz="1600" dirty="0"/>
                <a:t>A</a:t>
              </a:r>
              <a:r>
                <a:rPr lang="en-GB" sz="1600" dirty="0"/>
                <a:t> check list with the ZIP codes of the main Slovenian countries has been downloaded from WEB</a:t>
              </a:r>
              <a:endParaRPr lang="en-IT" sz="16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9C5B9CB-8B18-25FF-B366-D0E8D06EA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66710" y="2669949"/>
              <a:ext cx="443910" cy="4439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5D4048E-C854-415E-D3C9-0432A5418DBB}"/>
                </a:ext>
              </a:extLst>
            </p:cNvPr>
            <p:cNvSpPr txBox="1"/>
            <p:nvPr/>
          </p:nvSpPr>
          <p:spPr>
            <a:xfrm>
              <a:off x="9353810" y="2513831"/>
              <a:ext cx="200719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T" sz="1600" b="1" dirty="0"/>
                <a:t>To be verified with partners and evalute the need to anonymise them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7BD69F0-0116-E04C-09D9-C8C5CD2404CC}"/>
              </a:ext>
            </a:extLst>
          </p:cNvPr>
          <p:cNvSpPr txBox="1"/>
          <p:nvPr/>
        </p:nvSpPr>
        <p:spPr>
          <a:xfrm>
            <a:off x="595519" y="4127501"/>
            <a:ext cx="9709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sz="1600" dirty="0"/>
              <a:t>The Slovenian partners provided us with a </a:t>
            </a:r>
            <a:r>
              <a:rPr lang="en-IT" sz="1600" b="1" dirty="0">
                <a:solidFill>
                  <a:srgbClr val="7BA7AD"/>
                </a:solidFill>
              </a:rPr>
              <a:t>list of common names and surnames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FF263F5-201D-0DE7-DB2B-909DF5EB272F}"/>
              </a:ext>
            </a:extLst>
          </p:cNvPr>
          <p:cNvGrpSpPr/>
          <p:nvPr/>
        </p:nvGrpSpPr>
        <p:grpSpPr>
          <a:xfrm>
            <a:off x="787400" y="4785256"/>
            <a:ext cx="5969000" cy="749810"/>
            <a:chOff x="787400" y="2537356"/>
            <a:chExt cx="5969000" cy="74981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C1E2AA6-DF91-5744-6615-162C3C2E3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87400" y="2537356"/>
              <a:ext cx="749810" cy="74981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0D901B8-397D-453F-A130-612CAA3FC5E5}"/>
                </a:ext>
              </a:extLst>
            </p:cNvPr>
            <p:cNvSpPr txBox="1"/>
            <p:nvPr/>
          </p:nvSpPr>
          <p:spPr>
            <a:xfrm>
              <a:off x="1562610" y="2705676"/>
              <a:ext cx="5193790" cy="374571"/>
            </a:xfrm>
            <a:prstGeom prst="roundRect">
              <a:avLst/>
            </a:prstGeom>
            <a:solidFill>
              <a:srgbClr val="B5DAD1"/>
            </a:solidFill>
            <a:ln w="28575">
              <a:solidFill>
                <a:srgbClr val="7BA7AD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it-IT" sz="1600" dirty="0" err="1"/>
                <a:t>Used</a:t>
              </a:r>
              <a:r>
                <a:rPr lang="it-IT" sz="1600" dirty="0"/>
                <a:t> to </a:t>
              </a:r>
              <a:r>
                <a:rPr lang="it-IT" sz="1600" dirty="0" err="1"/>
                <a:t>further</a:t>
              </a:r>
              <a:r>
                <a:rPr lang="it-IT" sz="1600" dirty="0"/>
                <a:t> </a:t>
              </a:r>
              <a:r>
                <a:rPr lang="it-IT" sz="1600" dirty="0" err="1"/>
                <a:t>improve</a:t>
              </a:r>
              <a:r>
                <a:rPr lang="it-IT" sz="1600" dirty="0"/>
                <a:t> the </a:t>
              </a:r>
              <a:r>
                <a:rPr lang="it-IT" sz="1600" dirty="0" err="1"/>
                <a:t>promising</a:t>
              </a:r>
              <a:r>
                <a:rPr lang="it-IT" sz="1600" dirty="0"/>
                <a:t> </a:t>
              </a:r>
              <a:r>
                <a:rPr lang="it-IT" sz="1600" dirty="0" err="1"/>
                <a:t>spaCy</a:t>
              </a:r>
              <a:r>
                <a:rPr lang="it-IT" sz="1600" dirty="0"/>
                <a:t> performances</a:t>
              </a:r>
              <a:endParaRPr lang="en-IT" sz="160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71EA5CA-30E8-5DB3-FE97-9EDD4D816788}"/>
              </a:ext>
            </a:extLst>
          </p:cNvPr>
          <p:cNvSpPr txBox="1"/>
          <p:nvPr/>
        </p:nvSpPr>
        <p:spPr>
          <a:xfrm>
            <a:off x="595519" y="5778501"/>
            <a:ext cx="9709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sz="1600" dirty="0"/>
              <a:t>The Slovenian </a:t>
            </a:r>
            <a:r>
              <a:rPr lang="en-IT" sz="1600" b="1" dirty="0">
                <a:solidFill>
                  <a:srgbClr val="7BA7AD"/>
                </a:solidFill>
              </a:rPr>
              <a:t>addresses</a:t>
            </a:r>
            <a:r>
              <a:rPr lang="en-IT" sz="1600" dirty="0"/>
              <a:t> are </a:t>
            </a:r>
            <a:r>
              <a:rPr lang="en-IT" sz="1600" b="1" dirty="0">
                <a:solidFill>
                  <a:srgbClr val="7BA7AD"/>
                </a:solidFill>
              </a:rPr>
              <a:t>less regular than Italian ones</a:t>
            </a:r>
            <a:r>
              <a:rPr lang="en-IT" sz="1600" dirty="0"/>
              <a:t> in their structure</a:t>
            </a:r>
            <a:endParaRPr lang="en-IT" sz="1600" b="1" dirty="0">
              <a:solidFill>
                <a:srgbClr val="7BA7AD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8AA8E9F-8B06-BAA2-2AD0-C9778A2B30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7100" y="5670472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25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8E86C-B291-EC37-B997-E3C18543E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EFCFAE-9B62-CB5F-9529-325198583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8" y="365125"/>
            <a:ext cx="10464799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Slovenian</a:t>
            </a:r>
            <a:r>
              <a:rPr lang="it-IT" dirty="0"/>
              <a:t> data </a:t>
            </a:r>
            <a:r>
              <a:rPr lang="it-IT" dirty="0" err="1"/>
              <a:t>analysis</a:t>
            </a:r>
            <a:r>
              <a:rPr lang="it-IT" dirty="0"/>
              <a:t> 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3B4AE7A8-45B1-5E0F-3F6E-84D424C6526D}"/>
              </a:ext>
            </a:extLst>
          </p:cNvPr>
          <p:cNvSpPr txBox="1">
            <a:spLocks/>
          </p:cNvSpPr>
          <p:nvPr/>
        </p:nvSpPr>
        <p:spPr>
          <a:xfrm>
            <a:off x="543339" y="11355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 err="1">
                <a:solidFill>
                  <a:srgbClr val="7BA7AD"/>
                </a:solidFill>
              </a:rPr>
              <a:t>Comments</a:t>
            </a:r>
            <a:endParaRPr lang="it-IT" sz="2400" dirty="0">
              <a:solidFill>
                <a:srgbClr val="7BA7AD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41316-2C85-6EFD-30AE-3BB09826F7BB}"/>
              </a:ext>
            </a:extLst>
          </p:cNvPr>
          <p:cNvSpPr txBox="1"/>
          <p:nvPr/>
        </p:nvSpPr>
        <p:spPr>
          <a:xfrm>
            <a:off x="543338" y="1698626"/>
            <a:ext cx="44350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b="1" dirty="0">
                <a:solidFill>
                  <a:srgbClr val="FF6666"/>
                </a:solidFill>
              </a:rPr>
              <a:t>Strengths:</a:t>
            </a:r>
          </a:p>
          <a:p>
            <a:pPr algn="l"/>
            <a:endParaRPr lang="en-IT" sz="600" dirty="0">
              <a:solidFill>
                <a:srgbClr val="5E777A"/>
              </a:solidFill>
            </a:endParaRP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About 85% of the fields to be anonymized are masked correctly</a:t>
            </a:r>
          </a:p>
          <a:p>
            <a:pPr algn="l">
              <a:buClr>
                <a:srgbClr val="7BA7AD"/>
              </a:buClr>
            </a:pPr>
            <a:endParaRPr lang="en-IT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The probability of not anonymising the combination of more fields in the same text is even lower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endParaRPr lang="en-IT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Precision higher than in the Italian analysis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endParaRPr lang="en-IT" dirty="0"/>
          </a:p>
          <a:p>
            <a:pPr algn="l"/>
            <a:endParaRPr lang="en-IT" sz="1200" dirty="0">
              <a:latin typeface="Montserrat" pitchFamily="2" charset="77"/>
            </a:endParaRPr>
          </a:p>
          <a:p>
            <a:pPr algn="l"/>
            <a:endParaRPr lang="en-IT" sz="1200" dirty="0">
              <a:latin typeface="Montserrat" pitchFamily="2" charset="77"/>
            </a:endParaRPr>
          </a:p>
          <a:p>
            <a:pPr algn="l"/>
            <a:endParaRPr lang="en-IT" sz="1200" dirty="0">
              <a:latin typeface="Montserrat" pitchFamily="2" charset="77"/>
            </a:endParaRPr>
          </a:p>
          <a:p>
            <a:pPr algn="l"/>
            <a:endParaRPr lang="en-IT" sz="1200" dirty="0">
              <a:latin typeface="Montserra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F0AFEE-0BEE-BEC0-0A6E-2D43B2D8C82B}"/>
              </a:ext>
            </a:extLst>
          </p:cNvPr>
          <p:cNvSpPr txBox="1"/>
          <p:nvPr/>
        </p:nvSpPr>
        <p:spPr>
          <a:xfrm>
            <a:off x="5305838" y="1698626"/>
            <a:ext cx="5702300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b="1" dirty="0">
                <a:solidFill>
                  <a:srgbClr val="FF6666"/>
                </a:solidFill>
              </a:rPr>
              <a:t>Limits/Improvements:</a:t>
            </a:r>
            <a:endParaRPr lang="en-IT" dirty="0">
              <a:solidFill>
                <a:srgbClr val="5E777A"/>
              </a:solidFill>
            </a:endParaRPr>
          </a:p>
          <a:p>
            <a:pPr algn="l"/>
            <a:endParaRPr lang="en-IT" sz="500" b="1" dirty="0">
              <a:solidFill>
                <a:srgbClr val="7BA7AD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T" b="1" dirty="0">
                <a:solidFill>
                  <a:srgbClr val="7BA7AD"/>
                </a:solidFill>
              </a:rPr>
              <a:t>Uncommon names</a:t>
            </a:r>
            <a:r>
              <a:rPr lang="en-IT" dirty="0"/>
              <a:t> sometimes are not identified (not even in the list provided by the partners)</a:t>
            </a:r>
          </a:p>
          <a:p>
            <a:pPr algn="l"/>
            <a:endParaRPr lang="en-IT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Some  countries’ names are not identified (mainly </a:t>
            </a:r>
            <a:r>
              <a:rPr lang="en-IT" b="1" dirty="0">
                <a:solidFill>
                  <a:srgbClr val="7BA7AD"/>
                </a:solidFill>
              </a:rPr>
              <a:t>small villages</a:t>
            </a:r>
            <a:r>
              <a:rPr lang="en-IT" dirty="0"/>
              <a:t>:          the spaCy model is trained on news data)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endParaRPr lang="en-IT" sz="1000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IT" dirty="0"/>
              <a:t>The </a:t>
            </a:r>
            <a:r>
              <a:rPr lang="en-IT" b="1" dirty="0">
                <a:solidFill>
                  <a:srgbClr val="7BA7AD"/>
                </a:solidFill>
              </a:rPr>
              <a:t>check lists should be reviewed/</a:t>
            </a:r>
            <a:r>
              <a:rPr lang="en-GB" b="1" dirty="0">
                <a:solidFill>
                  <a:srgbClr val="7BA7AD"/>
                </a:solidFill>
              </a:rPr>
              <a:t>extended</a:t>
            </a:r>
            <a:r>
              <a:rPr lang="en-GB" dirty="0"/>
              <a:t>: there are false positives that are not intercepted (mainly drugs and diseases names). Personal relations list should be extended to improve the recall.</a:t>
            </a:r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>
              <a:buClr>
                <a:srgbClr val="7BA7AD"/>
              </a:buClr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7BA7AD"/>
                </a:solidFill>
              </a:rPr>
              <a:t>Addresses</a:t>
            </a:r>
            <a:r>
              <a:rPr lang="en-GB" dirty="0"/>
              <a:t> with </a:t>
            </a:r>
            <a:r>
              <a:rPr lang="en-GB" b="1" dirty="0">
                <a:solidFill>
                  <a:srgbClr val="7BA7AD"/>
                </a:solidFill>
              </a:rPr>
              <a:t>uncommon</a:t>
            </a:r>
            <a:r>
              <a:rPr lang="en-GB" dirty="0"/>
              <a:t> structure (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e.g. single-word addresses</a:t>
            </a:r>
            <a:r>
              <a:rPr lang="en-GB" dirty="0"/>
              <a:t>) sometimes not/only partially anonymised</a:t>
            </a:r>
            <a:endParaRPr lang="en-IT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64B570-39C0-90A1-DDAA-C4F48DB23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795" y="4584443"/>
            <a:ext cx="9525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0C8F2A-677E-928D-6BE6-ED1556C64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00" y="3099390"/>
            <a:ext cx="443910" cy="4439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236A1E-1708-621B-B544-89813EF2F094}"/>
              </a:ext>
            </a:extLst>
          </p:cNvPr>
          <p:cNvSpPr txBox="1"/>
          <p:nvPr/>
        </p:nvSpPr>
        <p:spPr>
          <a:xfrm>
            <a:off x="2561395" y="4938217"/>
            <a:ext cx="1491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b="1" dirty="0">
                <a:solidFill>
                  <a:srgbClr val="7BA7AD"/>
                </a:solidFill>
              </a:rPr>
              <a:t>Safe System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6B6C34-B4EA-8973-8E67-CB4B7F0A6F35}"/>
              </a:ext>
            </a:extLst>
          </p:cNvPr>
          <p:cNvCxnSpPr/>
          <p:nvPr/>
        </p:nvCxnSpPr>
        <p:spPr>
          <a:xfrm>
            <a:off x="5080000" y="1690688"/>
            <a:ext cx="0" cy="4793864"/>
          </a:xfrm>
          <a:prstGeom prst="line">
            <a:avLst/>
          </a:prstGeom>
          <a:ln w="38100">
            <a:solidFill>
              <a:srgbClr val="7BA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536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B669257-AFA7-4DAE-565E-E61A77181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Conclusion</a:t>
            </a:r>
            <a:r>
              <a:rPr lang="it-IT" dirty="0"/>
              <a:t> and </a:t>
            </a:r>
            <a:r>
              <a:rPr lang="it-IT" dirty="0" err="1"/>
              <a:t>next</a:t>
            </a:r>
            <a:r>
              <a:rPr lang="it-IT" dirty="0"/>
              <a:t> steps</a:t>
            </a:r>
          </a:p>
        </p:txBody>
      </p:sp>
    </p:spTree>
    <p:extLst>
      <p:ext uri="{BB962C8B-B14F-4D97-AF65-F5344CB8AC3E}">
        <p14:creationId xmlns:p14="http://schemas.microsoft.com/office/powerpoint/2010/main" val="1188275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56D07-2A5D-6ED8-40AF-4C9A74C76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5B9098E4-E3E7-407A-DA3A-7D068858C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it-IT" dirty="0"/>
              <a:t>The </a:t>
            </a:r>
            <a:r>
              <a:rPr lang="it-IT" dirty="0" err="1"/>
              <a:t>need</a:t>
            </a:r>
            <a:r>
              <a:rPr lang="it-IT" dirty="0"/>
              <a:t> and </a:t>
            </a:r>
            <a:r>
              <a:rPr lang="it-IT" dirty="0" err="1"/>
              <a:t>preliminary</a:t>
            </a:r>
            <a:r>
              <a:rPr lang="it-IT" dirty="0"/>
              <a:t> activities</a:t>
            </a:r>
          </a:p>
        </p:txBody>
      </p:sp>
    </p:spTree>
    <p:extLst>
      <p:ext uri="{BB962C8B-B14F-4D97-AF65-F5344CB8AC3E}">
        <p14:creationId xmlns:p14="http://schemas.microsoft.com/office/powerpoint/2010/main" val="2106797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0A15A-6A56-9B54-2304-36DA9FBE3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15ACF56-9640-36FD-D29F-5188432B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8" y="365125"/>
            <a:ext cx="10569437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</a:t>
            </a:r>
            <a:r>
              <a:rPr lang="it-IT" dirty="0" err="1"/>
              <a:t>conclusion</a:t>
            </a:r>
            <a:r>
              <a:rPr lang="it-IT" dirty="0"/>
              <a:t> and </a:t>
            </a:r>
            <a:r>
              <a:rPr lang="it-IT" dirty="0" err="1"/>
              <a:t>next</a:t>
            </a:r>
            <a:r>
              <a:rPr lang="it-IT" dirty="0"/>
              <a:t> steps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4869D-F1D3-D5E4-3366-78443C481A74}"/>
              </a:ext>
            </a:extLst>
          </p:cNvPr>
          <p:cNvSpPr txBox="1"/>
          <p:nvPr/>
        </p:nvSpPr>
        <p:spPr>
          <a:xfrm>
            <a:off x="635000" y="1447800"/>
            <a:ext cx="10655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dirty="0"/>
              <a:t>The designed pipeline showed </a:t>
            </a:r>
            <a:r>
              <a:rPr lang="en-GB" b="1" dirty="0">
                <a:solidFill>
                  <a:srgbClr val="7BA7AD"/>
                </a:solidFill>
              </a:rPr>
              <a:t>good performance</a:t>
            </a:r>
            <a:r>
              <a:rPr lang="en-GB" dirty="0"/>
              <a:t> for anonymisation of data </a:t>
            </a:r>
            <a:r>
              <a:rPr lang="en-GB" b="1" dirty="0">
                <a:solidFill>
                  <a:srgbClr val="7BA7AD"/>
                </a:solidFill>
              </a:rPr>
              <a:t>both in Italian and Slovenian</a:t>
            </a:r>
          </a:p>
          <a:p>
            <a:pPr algn="l"/>
            <a:endParaRPr lang="en-GB" b="1" dirty="0">
              <a:solidFill>
                <a:srgbClr val="7BA7AD"/>
              </a:solidFill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dirty="0"/>
              <a:t>The approach showed </a:t>
            </a:r>
            <a:r>
              <a:rPr lang="en-GB" b="1" dirty="0">
                <a:solidFill>
                  <a:srgbClr val="7BA7AD"/>
                </a:solidFill>
              </a:rPr>
              <a:t>minimal cross-language differences</a:t>
            </a:r>
            <a:endParaRPr lang="en-IT" b="1" dirty="0">
              <a:solidFill>
                <a:srgbClr val="7BA7AD"/>
              </a:solidFill>
            </a:endParaRPr>
          </a:p>
        </p:txBody>
      </p:sp>
      <p:pic>
        <p:nvPicPr>
          <p:cNvPr id="21" name="Picture 20" descr="A blue arrow pointing to a curved arrow&#10;&#10;Description automatically generated">
            <a:extLst>
              <a:ext uri="{FF2B5EF4-FFF2-40B4-BE49-F238E27FC236}">
                <a16:creationId xmlns:a16="http://schemas.microsoft.com/office/drawing/2014/main" id="{32FBB5AB-8D8F-755F-7992-A82CE871D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862977">
            <a:off x="713141" y="3169878"/>
            <a:ext cx="1740596" cy="105299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236019C-76D4-0707-AD73-2DEF29932926}"/>
              </a:ext>
            </a:extLst>
          </p:cNvPr>
          <p:cNvSpPr txBox="1"/>
          <p:nvPr/>
        </p:nvSpPr>
        <p:spPr>
          <a:xfrm>
            <a:off x="4740600" y="3128669"/>
            <a:ext cx="1426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sz="2000" b="1" dirty="0">
                <a:solidFill>
                  <a:srgbClr val="FF6666"/>
                </a:solidFill>
              </a:rPr>
              <a:t>Next steps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A2E8FF-60FB-3F5C-AD33-AA198D0E53A7}"/>
              </a:ext>
            </a:extLst>
          </p:cNvPr>
          <p:cNvSpPr txBox="1"/>
          <p:nvPr/>
        </p:nvSpPr>
        <p:spPr>
          <a:xfrm>
            <a:off x="2273071" y="3564597"/>
            <a:ext cx="7493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IT" dirty="0"/>
              <a:t>Freeze the Slovenian performances with a final review with partners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IT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IT" dirty="0"/>
              <a:t>Start working on the other project languages: the first will be the Polish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IT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GB" dirty="0"/>
              <a:t>Support other partners in data collection and annotation</a:t>
            </a:r>
            <a:endParaRPr lang="en-IT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3062689-F68B-7C71-E758-95ADDF63F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8594" y="4643199"/>
            <a:ext cx="797451" cy="79745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38563EC-B1EA-7F1F-85DA-448218491DE1}"/>
              </a:ext>
            </a:extLst>
          </p:cNvPr>
          <p:cNvSpPr txBox="1"/>
          <p:nvPr/>
        </p:nvSpPr>
        <p:spPr>
          <a:xfrm>
            <a:off x="8688974" y="4618042"/>
            <a:ext cx="2159458" cy="919401"/>
          </a:xfrm>
          <a:prstGeom prst="roundRect">
            <a:avLst/>
          </a:prstGeom>
          <a:solidFill>
            <a:srgbClr val="7BA7AD"/>
          </a:solidFill>
          <a:ln>
            <a:solidFill>
              <a:srgbClr val="7BA7A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Montserrat" pitchFamily="2" charset="77"/>
              </a:rPr>
              <a:t>The more accurate the annotations, the faster the work and the better the performance</a:t>
            </a:r>
            <a:endParaRPr lang="en-IT" sz="1200" dirty="0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08329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BDA6FB5-C5D7-E337-54AF-7192CA5018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320" t="-786" r="-6132" b="52654"/>
          <a:stretch/>
        </p:blipFill>
        <p:spPr>
          <a:xfrm>
            <a:off x="225287" y="2490445"/>
            <a:ext cx="11046546" cy="436755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1523BC-C72D-54D6-EAB8-509F933DA9FB}"/>
              </a:ext>
            </a:extLst>
          </p:cNvPr>
          <p:cNvSpPr txBox="1"/>
          <p:nvPr/>
        </p:nvSpPr>
        <p:spPr>
          <a:xfrm>
            <a:off x="7726017" y="2459029"/>
            <a:ext cx="4280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5E777A"/>
                </a:solidFill>
                <a:latin typeface="Arial" panose="020B0604020202020204" pitchFamily="34" charset="0"/>
              </a:rPr>
              <a:t>THANK YOU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FOR YOUR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ATTENTION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F123300-CB1E-538B-329C-41D8A1A5230C}"/>
              </a:ext>
            </a:extLst>
          </p:cNvPr>
          <p:cNvSpPr txBox="1"/>
          <p:nvPr/>
        </p:nvSpPr>
        <p:spPr>
          <a:xfrm>
            <a:off x="7726017" y="4411760"/>
            <a:ext cx="428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6666"/>
                </a:solidFill>
                <a:latin typeface="Arial" panose="020B0604020202020204" pitchFamily="34" charset="0"/>
              </a:rPr>
              <a:t>ecream@marionegri.it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C983C7-E156-D7EB-CB47-8E34198D7E7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07" y="535646"/>
            <a:ext cx="3282675" cy="114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886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logo&#10;&#10;Descrizione generata automaticamente">
            <a:extLst>
              <a:ext uri="{FF2B5EF4-FFF2-40B4-BE49-F238E27FC236}">
                <a16:creationId xmlns:a16="http://schemas.microsoft.com/office/drawing/2014/main" id="{37CABDEC-BB1D-6671-148F-5CAE3D2F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2"/>
            <a:ext cx="12201924" cy="685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3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the goal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90869" y="3417210"/>
            <a:ext cx="9210262" cy="1018761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marL="0" indent="0" algn="ctr">
              <a:buClr>
                <a:schemeClr val="tx1"/>
              </a:buClr>
              <a:buNone/>
            </a:pPr>
            <a:r>
              <a:rPr lang="it-IT" sz="2000" b="1" dirty="0" err="1">
                <a:solidFill>
                  <a:srgbClr val="7BA7AD"/>
                </a:solidFill>
              </a:rPr>
              <a:t>Remove</a:t>
            </a:r>
            <a:r>
              <a:rPr lang="it-IT" sz="2000" b="1" dirty="0">
                <a:solidFill>
                  <a:srgbClr val="7BA7AD"/>
                </a:solidFill>
              </a:rPr>
              <a:t> </a:t>
            </a:r>
            <a:r>
              <a:rPr lang="it-IT" sz="2000" b="1" dirty="0" err="1">
                <a:solidFill>
                  <a:srgbClr val="7BA7AD"/>
                </a:solidFill>
              </a:rPr>
              <a:t>identifiable</a:t>
            </a:r>
            <a:r>
              <a:rPr lang="it-IT" sz="2000" b="1" dirty="0">
                <a:solidFill>
                  <a:srgbClr val="7BA7AD"/>
                </a:solidFill>
              </a:rPr>
              <a:t> information</a:t>
            </a:r>
            <a:r>
              <a:rPr lang="it-IT" sz="2000" dirty="0">
                <a:solidFill>
                  <a:srgbClr val="7BA7AD"/>
                </a:solidFill>
              </a:rPr>
              <a:t> </a:t>
            </a:r>
            <a:r>
              <a:rPr lang="it-IT" sz="2000" dirty="0"/>
              <a:t>from clinical notes </a:t>
            </a:r>
            <a:r>
              <a:rPr lang="it-IT" sz="2000" dirty="0" err="1"/>
              <a:t>before</a:t>
            </a:r>
            <a:r>
              <a:rPr lang="it-IT" sz="2000" dirty="0"/>
              <a:t> processing </a:t>
            </a:r>
            <a:r>
              <a:rPr lang="it-IT" sz="2000" dirty="0" err="1"/>
              <a:t>them</a:t>
            </a:r>
            <a:r>
              <a:rPr lang="it-IT" sz="2000" dirty="0"/>
              <a:t> with a Large Language Model for CRF </a:t>
            </a:r>
            <a:r>
              <a:rPr lang="it-IT" sz="2000" dirty="0" err="1"/>
              <a:t>population</a:t>
            </a:r>
            <a:r>
              <a:rPr lang="it-IT" sz="2000" dirty="0"/>
              <a:t> in an </a:t>
            </a:r>
            <a:r>
              <a:rPr lang="it-IT" sz="2000" dirty="0" err="1"/>
              <a:t>outside</a:t>
            </a:r>
            <a:r>
              <a:rPr lang="it-IT" sz="2000" dirty="0"/>
              <a:t>-hospital server </a:t>
            </a:r>
          </a:p>
        </p:txBody>
      </p:sp>
      <p:pic>
        <p:nvPicPr>
          <p:cNvPr id="5" name="Picture 4" descr="A blue and white check mark on a shield&#10;&#10;Description automatically generated">
            <a:extLst>
              <a:ext uri="{FF2B5EF4-FFF2-40B4-BE49-F238E27FC236}">
                <a16:creationId xmlns:a16="http://schemas.microsoft.com/office/drawing/2014/main" id="{2F397465-B184-5AC2-E5F8-4BF88879F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24" y="1492226"/>
            <a:ext cx="1018761" cy="10187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35BB52-DE9A-7619-4DCB-3F4D250E1A4C}"/>
              </a:ext>
            </a:extLst>
          </p:cNvPr>
          <p:cNvSpPr txBox="1"/>
          <p:nvPr/>
        </p:nvSpPr>
        <p:spPr>
          <a:xfrm>
            <a:off x="2438399" y="1604638"/>
            <a:ext cx="675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2000" dirty="0"/>
              <a:t>To </a:t>
            </a:r>
            <a:r>
              <a:rPr lang="en-IT" sz="2000" b="1" dirty="0">
                <a:solidFill>
                  <a:srgbClr val="7BA7AD"/>
                </a:solidFill>
              </a:rPr>
              <a:t>comply</a:t>
            </a:r>
            <a:r>
              <a:rPr lang="en-IT" sz="2000" dirty="0"/>
              <a:t> with </a:t>
            </a:r>
            <a:r>
              <a:rPr lang="en-IT" sz="2000" b="1" dirty="0">
                <a:solidFill>
                  <a:srgbClr val="7BA7AD"/>
                </a:solidFill>
              </a:rPr>
              <a:t>EU privacy regulations</a:t>
            </a:r>
            <a:r>
              <a:rPr lang="en-IT" sz="2000" dirty="0"/>
              <a:t>, particularly GDPR, when integrating NLP technologies with EHRs</a:t>
            </a:r>
          </a:p>
        </p:txBody>
      </p:sp>
      <p:pic>
        <p:nvPicPr>
          <p:cNvPr id="10" name="Picture 9" descr="A black arrow in a blue circle&#10;&#10;Description automatically generated">
            <a:extLst>
              <a:ext uri="{FF2B5EF4-FFF2-40B4-BE49-F238E27FC236}">
                <a16:creationId xmlns:a16="http://schemas.microsoft.com/office/drawing/2014/main" id="{7B983CE9-486E-7C92-EC26-1B7405D5E4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326695" y="2510987"/>
            <a:ext cx="769305" cy="7693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149113-0BDC-81CE-AC7F-5EE3355F51C3}"/>
              </a:ext>
            </a:extLst>
          </p:cNvPr>
          <p:cNvSpPr txBox="1"/>
          <p:nvPr/>
        </p:nvSpPr>
        <p:spPr>
          <a:xfrm>
            <a:off x="6050170" y="2741733"/>
            <a:ext cx="1480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600" b="1" dirty="0">
                <a:solidFill>
                  <a:srgbClr val="7BA7AD"/>
                </a:solidFill>
              </a:rPr>
              <a:t>How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B064CF0-2FE8-EEFD-27CC-DCBE19E6EB85}"/>
              </a:ext>
            </a:extLst>
          </p:cNvPr>
          <p:cNvGrpSpPr/>
          <p:nvPr/>
        </p:nvGrpSpPr>
        <p:grpSpPr>
          <a:xfrm>
            <a:off x="2627519" y="4311973"/>
            <a:ext cx="6845301" cy="2359760"/>
            <a:chOff x="2627519" y="4311973"/>
            <a:chExt cx="6845301" cy="2359760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92A0943D-1CEA-0298-0313-D1D1FB71BB82}"/>
                </a:ext>
              </a:extLst>
            </p:cNvPr>
            <p:cNvSpPr/>
            <p:nvPr/>
          </p:nvSpPr>
          <p:spPr>
            <a:xfrm>
              <a:off x="2627519" y="4311973"/>
              <a:ext cx="6845301" cy="2359760"/>
            </a:xfrm>
            <a:prstGeom prst="roundRect">
              <a:avLst/>
            </a:prstGeom>
            <a:solidFill>
              <a:srgbClr val="B5DAD1"/>
            </a:solidFill>
            <a:ln w="28575">
              <a:solidFill>
                <a:srgbClr val="7BA7AD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T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A96C652-A468-442A-1BDA-89D9F662D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82900" y="4562971"/>
              <a:ext cx="342900" cy="3429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63A8729-22EA-0632-C9CE-26FF4CAD46D0}"/>
                </a:ext>
              </a:extLst>
            </p:cNvPr>
            <p:cNvSpPr txBox="1"/>
            <p:nvPr/>
          </p:nvSpPr>
          <p:spPr>
            <a:xfrm>
              <a:off x="3340100" y="4562971"/>
              <a:ext cx="1808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IT" sz="1400" dirty="0"/>
                <a:t>Names/Surnames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66C6099-6214-94D6-73FA-78282E297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2882900" y="5126513"/>
              <a:ext cx="342900" cy="3429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7013808-D056-F367-4090-243ABFA43D30}"/>
                </a:ext>
              </a:extLst>
            </p:cNvPr>
            <p:cNvSpPr txBox="1"/>
            <p:nvPr/>
          </p:nvSpPr>
          <p:spPr>
            <a:xfrm>
              <a:off x="3340100" y="5126513"/>
              <a:ext cx="3390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IT" sz="1400" dirty="0"/>
                <a:t>Addresses (with no house number)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10DBD09-3FED-1F59-093D-4424018FA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2882900" y="5690055"/>
              <a:ext cx="342900" cy="34290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1FC6F06-EABC-CDC6-A17D-3FF94D030A64}"/>
                </a:ext>
              </a:extLst>
            </p:cNvPr>
            <p:cNvSpPr txBox="1"/>
            <p:nvPr/>
          </p:nvSpPr>
          <p:spPr>
            <a:xfrm>
              <a:off x="3340100" y="5690055"/>
              <a:ext cx="3390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IT" sz="1400" dirty="0"/>
                <a:t>Locations (postal code/city names)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5B8A1E4-E563-B51A-48D3-997F49479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6223000" y="5117282"/>
              <a:ext cx="342900" cy="3429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E85D660-93A0-4A19-4338-CC2ED8BDDB51}"/>
                </a:ext>
              </a:extLst>
            </p:cNvPr>
            <p:cNvSpPr txBox="1"/>
            <p:nvPr/>
          </p:nvSpPr>
          <p:spPr>
            <a:xfrm>
              <a:off x="6667500" y="5103226"/>
              <a:ext cx="27418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IT" sz="1400" dirty="0"/>
                <a:t>Personal relations with the patient</a:t>
              </a:r>
            </a:p>
            <a:p>
              <a:pPr algn="l"/>
              <a:r>
                <a:rPr lang="en-IT" sz="1400" dirty="0"/>
                <a:t> (e.g. “mother”, “son”, “neighbor”)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BC764802-06E0-F7DC-CF6C-C96E2BAC2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/>
          </p:blipFill>
          <p:spPr>
            <a:xfrm>
              <a:off x="6235700" y="5682105"/>
              <a:ext cx="342900" cy="3429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4C0344E-3125-0D56-8240-6259F1A46B4D}"/>
                </a:ext>
              </a:extLst>
            </p:cNvPr>
            <p:cNvSpPr txBox="1"/>
            <p:nvPr/>
          </p:nvSpPr>
          <p:spPr>
            <a:xfrm>
              <a:off x="6680200" y="5668049"/>
              <a:ext cx="27418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IT" sz="1400" dirty="0"/>
                <a:t>TIN/NIN</a:t>
              </a:r>
            </a:p>
            <a:p>
              <a:pPr algn="l"/>
              <a:r>
                <a:rPr lang="en-IT" sz="1400" dirty="0"/>
                <a:t> (i.e. the identification number of a person)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3BEFDA0-D12B-E752-6F8E-BAB1D1AAC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6223000" y="4550271"/>
              <a:ext cx="342900" cy="3429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5348A9D-368B-AD73-EF6F-79208C736804}"/>
                </a:ext>
              </a:extLst>
            </p:cNvPr>
            <p:cNvSpPr txBox="1"/>
            <p:nvPr/>
          </p:nvSpPr>
          <p:spPr>
            <a:xfrm>
              <a:off x="6667500" y="4575671"/>
              <a:ext cx="18083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IT" sz="1400" dirty="0"/>
                <a:t>Phone numbers</a:t>
              </a: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50EE91E0-3727-AA55-4DA6-011F9C79804E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874433" y="6189589"/>
            <a:ext cx="342900" cy="3429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C3A11F3-7FE6-8B17-6C2A-EE8CC73B7D0F}"/>
              </a:ext>
            </a:extLst>
          </p:cNvPr>
          <p:cNvSpPr txBox="1"/>
          <p:nvPr/>
        </p:nvSpPr>
        <p:spPr>
          <a:xfrm>
            <a:off x="3323166" y="6189589"/>
            <a:ext cx="3390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400" dirty="0"/>
              <a:t>Health centers</a:t>
            </a:r>
          </a:p>
        </p:txBody>
      </p:sp>
    </p:spTree>
    <p:extLst>
      <p:ext uri="{BB962C8B-B14F-4D97-AF65-F5344CB8AC3E}">
        <p14:creationId xmlns:p14="http://schemas.microsoft.com/office/powerpoint/2010/main" val="274598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E222F-E862-45E6-723A-FE02EDF75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B5F621-FC7F-1CEE-0630-A57BD2C1E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814066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Datasets </a:t>
            </a:r>
            <a:r>
              <a:rPr lang="it-IT" dirty="0" err="1"/>
              <a:t>definition</a:t>
            </a:r>
            <a:r>
              <a:rPr lang="it-IT" dirty="0"/>
              <a:t> (1)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115036-3A38-7AB0-7DFD-A4B6ED161E73}"/>
              </a:ext>
            </a:extLst>
          </p:cNvPr>
          <p:cNvSpPr txBox="1"/>
          <p:nvPr/>
        </p:nvSpPr>
        <p:spPr>
          <a:xfrm>
            <a:off x="543339" y="1336745"/>
            <a:ext cx="9512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2000" dirty="0">
                <a:solidFill>
                  <a:srgbClr val="7BA7AD"/>
                </a:solidFill>
              </a:rPr>
              <a:t>Partners from each country </a:t>
            </a:r>
            <a:r>
              <a:rPr lang="en-IT" sz="2000" dirty="0"/>
              <a:t>should define a dataset of at least </a:t>
            </a:r>
            <a:r>
              <a:rPr lang="en-IT" sz="2000" b="1" dirty="0">
                <a:solidFill>
                  <a:srgbClr val="7BA7AD"/>
                </a:solidFill>
              </a:rPr>
              <a:t>200 </a:t>
            </a:r>
            <a:r>
              <a:rPr lang="en-IT" sz="2000" b="1" dirty="0">
                <a:solidFill>
                  <a:srgbClr val="FF6666"/>
                </a:solidFill>
              </a:rPr>
              <a:t>fictitious</a:t>
            </a:r>
            <a:r>
              <a:rPr lang="en-IT" sz="2000" b="1" dirty="0">
                <a:solidFill>
                  <a:srgbClr val="7BA7AD"/>
                </a:solidFill>
              </a:rPr>
              <a:t> </a:t>
            </a:r>
            <a:r>
              <a:rPr lang="en-GB" sz="2000" b="1" dirty="0">
                <a:solidFill>
                  <a:srgbClr val="7BA7AD"/>
                </a:solidFill>
              </a:rPr>
              <a:t>EH</a:t>
            </a:r>
            <a:r>
              <a:rPr lang="en-IT" sz="2000" b="1" dirty="0">
                <a:solidFill>
                  <a:srgbClr val="7BA7AD"/>
                </a:solidFill>
              </a:rPr>
              <a:t>Rs and</a:t>
            </a:r>
            <a:r>
              <a:rPr lang="en-IT" sz="2000" dirty="0"/>
              <a:t> then </a:t>
            </a:r>
            <a:r>
              <a:rPr lang="en-IT" sz="2000" b="1" dirty="0">
                <a:solidFill>
                  <a:srgbClr val="7BA7AD"/>
                </a:solidFill>
              </a:rPr>
              <a:t>identify</a:t>
            </a:r>
            <a:r>
              <a:rPr lang="en-IT" sz="2000" dirty="0"/>
              <a:t> </a:t>
            </a:r>
            <a:r>
              <a:rPr lang="en-IT" sz="2000" b="1" dirty="0">
                <a:solidFill>
                  <a:srgbClr val="7BA7AD"/>
                </a:solidFill>
              </a:rPr>
              <a:t>fields</a:t>
            </a:r>
            <a:r>
              <a:rPr lang="en-IT" sz="2000" dirty="0"/>
              <a:t> to be anonymised in those clinical notes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E25AFD3-0612-D055-705E-2C73D3AF4805}"/>
              </a:ext>
            </a:extLst>
          </p:cNvPr>
          <p:cNvGrpSpPr/>
          <p:nvPr/>
        </p:nvGrpSpPr>
        <p:grpSpPr>
          <a:xfrm>
            <a:off x="498053" y="2631670"/>
            <a:ext cx="10227652" cy="3069153"/>
            <a:chOff x="955253" y="2885670"/>
            <a:chExt cx="10227652" cy="3069153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D9CCCD5-B60D-2246-FFBE-1A130A44870D}"/>
                </a:ext>
              </a:extLst>
            </p:cNvPr>
            <p:cNvGrpSpPr/>
            <p:nvPr/>
          </p:nvGrpSpPr>
          <p:grpSpPr>
            <a:xfrm>
              <a:off x="955253" y="3342870"/>
              <a:ext cx="1133061" cy="1316050"/>
              <a:chOff x="771939" y="2798487"/>
              <a:chExt cx="1133061" cy="131605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C36715A-89B2-85B3-C920-AB548B01E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1939" y="2798487"/>
                <a:ext cx="1039051" cy="1039051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3BCC221-6F8B-1E56-6C87-1116FE008626}"/>
                  </a:ext>
                </a:extLst>
              </p:cNvPr>
              <p:cNvSpPr txBox="1"/>
              <p:nvPr/>
            </p:nvSpPr>
            <p:spPr>
              <a:xfrm>
                <a:off x="771939" y="3837538"/>
                <a:ext cx="11330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T" sz="1200" dirty="0"/>
                  <a:t>Hospital DB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935B673-6EB5-E8B4-B700-E623A566D148}"/>
                </a:ext>
              </a:extLst>
            </p:cNvPr>
            <p:cNvGrpSpPr/>
            <p:nvPr/>
          </p:nvGrpSpPr>
          <p:grpSpPr>
            <a:xfrm>
              <a:off x="2926795" y="2885670"/>
              <a:ext cx="3670300" cy="2179260"/>
              <a:chOff x="2859296" y="2794332"/>
              <a:chExt cx="3670300" cy="217926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9AA8BFF-2D3F-1987-4633-CF601945AFE1}"/>
                  </a:ext>
                </a:extLst>
              </p:cNvPr>
              <p:cNvGrpSpPr/>
              <p:nvPr/>
            </p:nvGrpSpPr>
            <p:grpSpPr>
              <a:xfrm>
                <a:off x="2859296" y="2794332"/>
                <a:ext cx="3670300" cy="2179260"/>
                <a:chOff x="2882900" y="2667000"/>
                <a:chExt cx="3670300" cy="2179260"/>
              </a:xfrm>
            </p:grpSpPr>
            <p:sp>
              <p:nvSpPr>
                <p:cNvPr id="8" name="Rounded Rectangle 7">
                  <a:extLst>
                    <a:ext uri="{FF2B5EF4-FFF2-40B4-BE49-F238E27FC236}">
                      <a16:creationId xmlns:a16="http://schemas.microsoft.com/office/drawing/2014/main" id="{5FED7D91-4A68-B60B-779F-96D04BD00E14}"/>
                    </a:ext>
                  </a:extLst>
                </p:cNvPr>
                <p:cNvSpPr/>
                <p:nvPr/>
              </p:nvSpPr>
              <p:spPr>
                <a:xfrm>
                  <a:off x="2882900" y="26670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FF66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 dirty="0">
                    <a:solidFill>
                      <a:srgbClr val="FF6666"/>
                    </a:solidFill>
                  </a:endParaRPr>
                </a:p>
              </p:txBody>
            </p:sp>
            <p:sp>
              <p:nvSpPr>
                <p:cNvPr id="9" name="Rounded Rectangle 8">
                  <a:extLst>
                    <a:ext uri="{FF2B5EF4-FFF2-40B4-BE49-F238E27FC236}">
                      <a16:creationId xmlns:a16="http://schemas.microsoft.com/office/drawing/2014/main" id="{00797BDD-9A4F-A626-65C2-890D4DB58B06}"/>
                    </a:ext>
                  </a:extLst>
                </p:cNvPr>
                <p:cNvSpPr/>
                <p:nvPr/>
              </p:nvSpPr>
              <p:spPr>
                <a:xfrm>
                  <a:off x="3035300" y="28194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FF66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>
                    <a:solidFill>
                      <a:srgbClr val="FF6666"/>
                    </a:solidFill>
                  </a:endParaRPr>
                </a:p>
              </p:txBody>
            </p:sp>
            <p:sp>
              <p:nvSpPr>
                <p:cNvPr id="10" name="Rounded Rectangle 9">
                  <a:extLst>
                    <a:ext uri="{FF2B5EF4-FFF2-40B4-BE49-F238E27FC236}">
                      <a16:creationId xmlns:a16="http://schemas.microsoft.com/office/drawing/2014/main" id="{F1B7BB7B-51D1-4FBE-F098-E3E20425828F}"/>
                    </a:ext>
                  </a:extLst>
                </p:cNvPr>
                <p:cNvSpPr/>
                <p:nvPr/>
              </p:nvSpPr>
              <p:spPr>
                <a:xfrm>
                  <a:off x="3187700" y="29718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FF66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>
                    <a:solidFill>
                      <a:srgbClr val="FF6666"/>
                    </a:solidFill>
                  </a:endParaRPr>
                </a:p>
              </p:txBody>
            </p:sp>
            <p:sp>
              <p:nvSpPr>
                <p:cNvPr id="11" name="Rounded Rectangle 10">
                  <a:extLst>
                    <a:ext uri="{FF2B5EF4-FFF2-40B4-BE49-F238E27FC236}">
                      <a16:creationId xmlns:a16="http://schemas.microsoft.com/office/drawing/2014/main" id="{1A55CA0E-668D-6FFF-D9B9-92CA0B4FF8BF}"/>
                    </a:ext>
                  </a:extLst>
                </p:cNvPr>
                <p:cNvSpPr/>
                <p:nvPr/>
              </p:nvSpPr>
              <p:spPr>
                <a:xfrm>
                  <a:off x="3340100" y="31242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FF66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>
                    <a:solidFill>
                      <a:srgbClr val="FF6666"/>
                    </a:solidFill>
                  </a:endParaRPr>
                </a:p>
              </p:txBody>
            </p:sp>
            <p:sp>
              <p:nvSpPr>
                <p:cNvPr id="12" name="Rounded Rectangle 11">
                  <a:extLst>
                    <a:ext uri="{FF2B5EF4-FFF2-40B4-BE49-F238E27FC236}">
                      <a16:creationId xmlns:a16="http://schemas.microsoft.com/office/drawing/2014/main" id="{E49A2451-1001-C698-3F5A-359D0E0E2325}"/>
                    </a:ext>
                  </a:extLst>
                </p:cNvPr>
                <p:cNvSpPr/>
                <p:nvPr/>
              </p:nvSpPr>
              <p:spPr>
                <a:xfrm>
                  <a:off x="3492500" y="3276600"/>
                  <a:ext cx="3060700" cy="1569660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FF66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 dirty="0">
                    <a:solidFill>
                      <a:srgbClr val="FF6666"/>
                    </a:solidFill>
                  </a:endParaRPr>
                </a:p>
              </p:txBody>
            </p: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F1A74BE-B509-B5E5-08BE-91B09EB6695C}"/>
                  </a:ext>
                </a:extLst>
              </p:cNvPr>
              <p:cNvSpPr txBox="1"/>
              <p:nvPr/>
            </p:nvSpPr>
            <p:spPr>
              <a:xfrm>
                <a:off x="3657600" y="3518100"/>
                <a:ext cx="271959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IT" sz="1200" b="1" dirty="0">
                    <a:latin typeface="Montserrat" pitchFamily="2" charset="77"/>
                  </a:rPr>
                  <a:t>Mario Rossi</a:t>
                </a:r>
                <a:r>
                  <a:rPr lang="en-IT" sz="1200" dirty="0">
                    <a:latin typeface="Montserrat" pitchFamily="2" charset="77"/>
                  </a:rPr>
                  <a:t> came to ER for hyperthermia and dyspnea at home, in patient reporting Covid-19 Positive, Hypertension, metforal 1000x2. Phone: </a:t>
                </a:r>
                <a:r>
                  <a:rPr lang="en-IT" sz="1200" b="1" dirty="0">
                    <a:latin typeface="Montserrat" pitchFamily="2" charset="77"/>
                  </a:rPr>
                  <a:t>3334445566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94DD194-F991-1BE8-54B5-3284B2A55B9F}"/>
                </a:ext>
              </a:extLst>
            </p:cNvPr>
            <p:cNvGrpSpPr/>
            <p:nvPr/>
          </p:nvGrpSpPr>
          <p:grpSpPr>
            <a:xfrm>
              <a:off x="7449105" y="2885670"/>
              <a:ext cx="3733800" cy="2179260"/>
              <a:chOff x="7616411" y="2794332"/>
              <a:chExt cx="3733800" cy="2179260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2DBC29A-438C-2345-182B-A035E5509014}"/>
                  </a:ext>
                </a:extLst>
              </p:cNvPr>
              <p:cNvGrpSpPr/>
              <p:nvPr/>
            </p:nvGrpSpPr>
            <p:grpSpPr>
              <a:xfrm>
                <a:off x="7616411" y="2794332"/>
                <a:ext cx="3670300" cy="2179260"/>
                <a:chOff x="2882900" y="2667000"/>
                <a:chExt cx="3670300" cy="2179260"/>
              </a:xfrm>
            </p:grpSpPr>
            <p:sp>
              <p:nvSpPr>
                <p:cNvPr id="16" name="Rounded Rectangle 15">
                  <a:extLst>
                    <a:ext uri="{FF2B5EF4-FFF2-40B4-BE49-F238E27FC236}">
                      <a16:creationId xmlns:a16="http://schemas.microsoft.com/office/drawing/2014/main" id="{1B0B1F1F-5AF5-DCCE-056B-36FB678C81DF}"/>
                    </a:ext>
                  </a:extLst>
                </p:cNvPr>
                <p:cNvSpPr/>
                <p:nvPr/>
              </p:nvSpPr>
              <p:spPr>
                <a:xfrm>
                  <a:off x="2882900" y="26670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7BA7A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/>
                </a:p>
              </p:txBody>
            </p:sp>
            <p:sp>
              <p:nvSpPr>
                <p:cNvPr id="17" name="Rounded Rectangle 16">
                  <a:extLst>
                    <a:ext uri="{FF2B5EF4-FFF2-40B4-BE49-F238E27FC236}">
                      <a16:creationId xmlns:a16="http://schemas.microsoft.com/office/drawing/2014/main" id="{23EB317E-1BA5-97A0-6DF0-54341AFF3BAE}"/>
                    </a:ext>
                  </a:extLst>
                </p:cNvPr>
                <p:cNvSpPr/>
                <p:nvPr/>
              </p:nvSpPr>
              <p:spPr>
                <a:xfrm>
                  <a:off x="3035300" y="28194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7BA7A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/>
                </a:p>
              </p:txBody>
            </p:sp>
            <p:sp>
              <p:nvSpPr>
                <p:cNvPr id="18" name="Rounded Rectangle 17">
                  <a:extLst>
                    <a:ext uri="{FF2B5EF4-FFF2-40B4-BE49-F238E27FC236}">
                      <a16:creationId xmlns:a16="http://schemas.microsoft.com/office/drawing/2014/main" id="{5985EDF6-B848-3D7B-E0CA-1BF63101A0C2}"/>
                    </a:ext>
                  </a:extLst>
                </p:cNvPr>
                <p:cNvSpPr/>
                <p:nvPr/>
              </p:nvSpPr>
              <p:spPr>
                <a:xfrm>
                  <a:off x="3187700" y="29718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7BA7A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/>
                </a:p>
              </p:txBody>
            </p:sp>
            <p:sp>
              <p:nvSpPr>
                <p:cNvPr id="19" name="Rounded Rectangle 18">
                  <a:extLst>
                    <a:ext uri="{FF2B5EF4-FFF2-40B4-BE49-F238E27FC236}">
                      <a16:creationId xmlns:a16="http://schemas.microsoft.com/office/drawing/2014/main" id="{4ACB2BA8-FA83-2640-D934-2143F97CE1CC}"/>
                    </a:ext>
                  </a:extLst>
                </p:cNvPr>
                <p:cNvSpPr/>
                <p:nvPr/>
              </p:nvSpPr>
              <p:spPr>
                <a:xfrm>
                  <a:off x="3340100" y="3124200"/>
                  <a:ext cx="3060700" cy="1447537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7BA7A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/>
                </a:p>
              </p:txBody>
            </p:sp>
            <p:sp>
              <p:nvSpPr>
                <p:cNvPr id="20" name="Rounded Rectangle 19">
                  <a:extLst>
                    <a:ext uri="{FF2B5EF4-FFF2-40B4-BE49-F238E27FC236}">
                      <a16:creationId xmlns:a16="http://schemas.microsoft.com/office/drawing/2014/main" id="{070FE072-3B4E-718D-F931-B91F077E91A2}"/>
                    </a:ext>
                  </a:extLst>
                </p:cNvPr>
                <p:cNvSpPr/>
                <p:nvPr/>
              </p:nvSpPr>
              <p:spPr>
                <a:xfrm>
                  <a:off x="3492500" y="3276600"/>
                  <a:ext cx="3060700" cy="1569660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7BA7A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/>
                </a:p>
              </p:txBody>
            </p: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F81CA8D-F312-D87C-4287-3E98A4B4F010}"/>
                  </a:ext>
                </a:extLst>
              </p:cNvPr>
              <p:cNvSpPr txBox="1"/>
              <p:nvPr/>
            </p:nvSpPr>
            <p:spPr>
              <a:xfrm>
                <a:off x="8289511" y="3395965"/>
                <a:ext cx="306070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IT" sz="1200" b="1" dirty="0">
                    <a:latin typeface="Montserrat" pitchFamily="2" charset="77"/>
                  </a:rPr>
                  <a:t>Cristina Verdi</a:t>
                </a:r>
                <a:r>
                  <a:rPr lang="en-IT" sz="1200" dirty="0">
                    <a:latin typeface="Montserrat" pitchFamily="2" charset="77"/>
                  </a:rPr>
                  <a:t>, </a:t>
                </a:r>
                <a:r>
                  <a:rPr lang="en-IT" sz="1200" b="1" dirty="0">
                    <a:latin typeface="Montserrat" pitchFamily="2" charset="77"/>
                  </a:rPr>
                  <a:t>social security number </a:t>
                </a:r>
                <a:r>
                  <a:rPr lang="en-GB" sz="1200" b="1" dirty="0">
                    <a:latin typeface="Montserrat" pitchFamily="2" charset="77"/>
                  </a:rPr>
                  <a:t>VRDCRT70P60E715X</a:t>
                </a:r>
                <a:r>
                  <a:rPr lang="en-GB" sz="1200" dirty="0">
                    <a:latin typeface="Montserrat" pitchFamily="2" charset="77"/>
                  </a:rPr>
                  <a:t>, </a:t>
                </a:r>
                <a:r>
                  <a:rPr lang="en-IT" sz="1200" dirty="0">
                    <a:latin typeface="Montserrat" pitchFamily="2" charset="77"/>
                  </a:rPr>
                  <a:t>came to ER </a:t>
                </a:r>
                <a:r>
                  <a:rPr lang="en-GB" sz="1200" b="1" dirty="0">
                    <a:latin typeface="Montserrat" pitchFamily="2" charset="77"/>
                  </a:rPr>
                  <a:t>with her son-in-law</a:t>
                </a:r>
                <a:r>
                  <a:rPr lang="en-IT" sz="1200" dirty="0">
                    <a:latin typeface="Montserrat" pitchFamily="2" charset="77"/>
                  </a:rPr>
                  <a:t> for hyperthermia and dyspnea at home, in patient reporting Covid-19 Positive, Hypertension, metforal 1000x2. Phone: </a:t>
                </a:r>
                <a:r>
                  <a:rPr lang="en-IT" sz="1200" b="1" dirty="0">
                    <a:latin typeface="Montserrat" pitchFamily="2" charset="77"/>
                  </a:rPr>
                  <a:t>4441238769. Home in Milan, corso Torino 49</a:t>
                </a:r>
              </a:p>
            </p:txBody>
          </p:sp>
        </p:grpSp>
        <p:pic>
          <p:nvPicPr>
            <p:cNvPr id="27" name="Picture 26" descr="A blue arrow pointing to a curved arrow&#10;&#10;Description automatically generated">
              <a:extLst>
                <a:ext uri="{FF2B5EF4-FFF2-40B4-BE49-F238E27FC236}">
                  <a16:creationId xmlns:a16="http://schemas.microsoft.com/office/drawing/2014/main" id="{E02ADD86-E5A4-7103-7CCD-3AEE6E4F7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1899205" y="4320707"/>
              <a:ext cx="1052990" cy="1052990"/>
            </a:xfrm>
            <a:prstGeom prst="rect">
              <a:avLst/>
            </a:prstGeom>
          </p:spPr>
        </p:pic>
        <p:pic>
          <p:nvPicPr>
            <p:cNvPr id="28" name="Picture 27" descr="A blue arrow pointing to a curved arrow&#10;&#10;Description automatically generated">
              <a:extLst>
                <a:ext uri="{FF2B5EF4-FFF2-40B4-BE49-F238E27FC236}">
                  <a16:creationId xmlns:a16="http://schemas.microsoft.com/office/drawing/2014/main" id="{15430436-F54C-F461-D00D-72685C42E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6700915" y="4381921"/>
              <a:ext cx="1052990" cy="105299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9BA1D61-909A-BA0B-2B6D-D84E3D89B376}"/>
                </a:ext>
              </a:extLst>
            </p:cNvPr>
            <p:cNvSpPr txBox="1"/>
            <p:nvPr/>
          </p:nvSpPr>
          <p:spPr>
            <a:xfrm>
              <a:off x="1646993" y="5216159"/>
              <a:ext cx="15574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T" sz="1400" dirty="0"/>
                <a:t>200 </a:t>
              </a:r>
              <a:r>
                <a:rPr lang="en-GB" sz="1400" dirty="0"/>
                <a:t>EHRs selected from DB</a:t>
              </a:r>
              <a:endParaRPr lang="en-IT" sz="14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C3802C9-14A2-B97C-F036-BD19B5F0F855}"/>
                </a:ext>
              </a:extLst>
            </p:cNvPr>
            <p:cNvSpPr txBox="1"/>
            <p:nvPr/>
          </p:nvSpPr>
          <p:spPr>
            <a:xfrm>
              <a:off x="5987495" y="5216159"/>
              <a:ext cx="257920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dirty="0" err="1"/>
                <a:t>Fictitious</a:t>
              </a:r>
              <a:r>
                <a:rPr lang="it-IT" sz="1400" dirty="0"/>
                <a:t> data </a:t>
              </a:r>
              <a:r>
                <a:rPr lang="it-IT" sz="1400" dirty="0" err="1"/>
                <a:t>added</a:t>
              </a:r>
              <a:r>
                <a:rPr lang="it-IT" sz="1400" dirty="0"/>
                <a:t> to </a:t>
              </a:r>
              <a:r>
                <a:rPr lang="it-IT" sz="1400" dirty="0" err="1"/>
                <a:t>replace</a:t>
              </a:r>
              <a:r>
                <a:rPr lang="it-IT" sz="1400" dirty="0"/>
                <a:t> </a:t>
              </a:r>
              <a:r>
                <a:rPr lang="it-IT" sz="1400" dirty="0" err="1"/>
                <a:t>original</a:t>
              </a:r>
              <a:r>
                <a:rPr lang="it-IT" sz="1400" dirty="0"/>
                <a:t> </a:t>
              </a:r>
              <a:r>
                <a:rPr lang="it-IT" sz="1400" dirty="0" err="1"/>
                <a:t>ones</a:t>
              </a:r>
              <a:r>
                <a:rPr lang="it-IT" sz="1400" dirty="0"/>
                <a:t> / be </a:t>
              </a:r>
              <a:r>
                <a:rPr lang="it-IT" sz="1400" dirty="0" err="1"/>
                <a:t>available</a:t>
              </a:r>
              <a:r>
                <a:rPr lang="it-IT" sz="1400" dirty="0"/>
                <a:t> </a:t>
              </a:r>
              <a:r>
                <a:rPr lang="it-IT" sz="1400" dirty="0" err="1"/>
                <a:t>when</a:t>
              </a:r>
              <a:r>
                <a:rPr lang="it-IT" sz="1400" dirty="0"/>
                <a:t> </a:t>
              </a:r>
              <a:r>
                <a:rPr lang="it-IT" sz="1400" dirty="0" err="1"/>
                <a:t>missing</a:t>
              </a:r>
              <a:r>
                <a:rPr lang="it-IT" sz="1400" dirty="0"/>
                <a:t> </a:t>
              </a:r>
              <a:endParaRPr lang="en-IT" sz="1400" dirty="0"/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465B6745-6D25-FD95-8C40-63B867BF2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322" y="5913143"/>
            <a:ext cx="692150" cy="69215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41747693-54E4-7523-8D0F-5B83F94FB488}"/>
              </a:ext>
            </a:extLst>
          </p:cNvPr>
          <p:cNvSpPr/>
          <p:nvPr/>
        </p:nvSpPr>
        <p:spPr>
          <a:xfrm>
            <a:off x="139700" y="2184400"/>
            <a:ext cx="11595100" cy="3516423"/>
          </a:xfrm>
          <a:prstGeom prst="rect">
            <a:avLst/>
          </a:prstGeom>
          <a:noFill/>
          <a:ln>
            <a:solidFill>
              <a:srgbClr val="5E777A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3B8EA9B-B970-0772-7909-D0002010D6B1}"/>
              </a:ext>
            </a:extLst>
          </p:cNvPr>
          <p:cNvSpPr/>
          <p:nvPr/>
        </p:nvSpPr>
        <p:spPr>
          <a:xfrm>
            <a:off x="139700" y="2177694"/>
            <a:ext cx="2469595" cy="321890"/>
          </a:xfrm>
          <a:prstGeom prst="rect">
            <a:avLst/>
          </a:prstGeom>
          <a:solidFill>
            <a:srgbClr val="5E777A"/>
          </a:solidFill>
          <a:ln>
            <a:solidFill>
              <a:srgbClr val="5E77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600" dirty="0"/>
              <a:t>     Data collection process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127A00-14A9-AB4E-0037-8C9701329745}"/>
              </a:ext>
            </a:extLst>
          </p:cNvPr>
          <p:cNvSpPr/>
          <p:nvPr/>
        </p:nvSpPr>
        <p:spPr>
          <a:xfrm>
            <a:off x="9122607" y="6033590"/>
            <a:ext cx="2612193" cy="321890"/>
          </a:xfrm>
          <a:prstGeom prst="rect">
            <a:avLst/>
          </a:prstGeom>
          <a:solidFill>
            <a:srgbClr val="5E777A"/>
          </a:solidFill>
          <a:ln>
            <a:solidFill>
              <a:srgbClr val="5E77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600" dirty="0"/>
              <a:t>   Data annotation process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4C0A377-9109-E9BF-29A3-ACC31BEA5E69}"/>
              </a:ext>
            </a:extLst>
          </p:cNvPr>
          <p:cNvSpPr/>
          <p:nvPr/>
        </p:nvSpPr>
        <p:spPr>
          <a:xfrm>
            <a:off x="9198808" y="6084512"/>
            <a:ext cx="215083" cy="2209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5FD266F-4CFB-F10C-8E24-61D6236A6230}"/>
              </a:ext>
            </a:extLst>
          </p:cNvPr>
          <p:cNvSpPr/>
          <p:nvPr/>
        </p:nvSpPr>
        <p:spPr>
          <a:xfrm>
            <a:off x="233647" y="2225896"/>
            <a:ext cx="215083" cy="2209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87D2F4-8503-AC31-F5C3-9688CE491DD3}"/>
              </a:ext>
            </a:extLst>
          </p:cNvPr>
          <p:cNvSpPr txBox="1"/>
          <p:nvPr/>
        </p:nvSpPr>
        <p:spPr>
          <a:xfrm>
            <a:off x="226363" y="2219882"/>
            <a:ext cx="2223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8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C62DE50-BD61-78A1-4641-F29CAFCA701C}"/>
              </a:ext>
            </a:extLst>
          </p:cNvPr>
          <p:cNvSpPr txBox="1"/>
          <p:nvPr/>
        </p:nvSpPr>
        <p:spPr>
          <a:xfrm>
            <a:off x="9201055" y="6080693"/>
            <a:ext cx="2223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80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45" name="Picture 44" descr="A blue arrow pointing to a curved arrow&#10;&#10;Description automatically generated">
            <a:extLst>
              <a:ext uri="{FF2B5EF4-FFF2-40B4-BE49-F238E27FC236}">
                <a16:creationId xmlns:a16="http://schemas.microsoft.com/office/drawing/2014/main" id="{573AE441-D796-B197-84AC-E5F296BAC5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690049">
            <a:off x="6770211" y="5702324"/>
            <a:ext cx="1052990" cy="105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601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EDEDF-5F0F-E5DA-AC2E-0D53F99D1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C09DC1-276E-25D6-FC51-A47BFD1A2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814066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Datasets </a:t>
            </a:r>
            <a:r>
              <a:rPr lang="it-IT" dirty="0" err="1"/>
              <a:t>definition</a:t>
            </a:r>
            <a:r>
              <a:rPr lang="it-IT" dirty="0"/>
              <a:t> (2)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D7D918F1-BAC5-B6D3-A25C-23757A5AAAEE}"/>
              </a:ext>
            </a:extLst>
          </p:cNvPr>
          <p:cNvSpPr txBox="1">
            <a:spLocks/>
          </p:cNvSpPr>
          <p:nvPr/>
        </p:nvSpPr>
        <p:spPr>
          <a:xfrm>
            <a:off x="543339" y="1135592"/>
            <a:ext cx="9814066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>
                <a:solidFill>
                  <a:srgbClr val="7BA7AD"/>
                </a:solidFill>
              </a:rPr>
              <a:t>Data </a:t>
            </a:r>
            <a:r>
              <a:rPr lang="it-IT" sz="2400" dirty="0" err="1">
                <a:solidFill>
                  <a:srgbClr val="7BA7AD"/>
                </a:solidFill>
              </a:rPr>
              <a:t>annotation</a:t>
            </a:r>
            <a:endParaRPr lang="it-IT" sz="2400" dirty="0">
              <a:solidFill>
                <a:srgbClr val="7BA7AD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F4AEAD-31B5-DAA2-0D0D-2B7B8864F3FA}"/>
              </a:ext>
            </a:extLst>
          </p:cNvPr>
          <p:cNvSpPr txBox="1"/>
          <p:nvPr/>
        </p:nvSpPr>
        <p:spPr>
          <a:xfrm>
            <a:off x="543339" y="1675811"/>
            <a:ext cx="1089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IT" sz="2000" dirty="0"/>
              <a:t>“Annotation” = “The </a:t>
            </a:r>
            <a:r>
              <a:rPr lang="en-IT" sz="2000" b="1" dirty="0">
                <a:solidFill>
                  <a:srgbClr val="7BA7AD"/>
                </a:solidFill>
              </a:rPr>
              <a:t>identification with labels</a:t>
            </a:r>
            <a:r>
              <a:rPr lang="en-IT" sz="2000" dirty="0"/>
              <a:t> of the fields to be anonymised in a clinical note”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IT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IT" sz="2000" dirty="0"/>
              <a:t>The tool used is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IT" sz="2000" dirty="0"/>
          </a:p>
        </p:txBody>
      </p:sp>
      <p:pic>
        <p:nvPicPr>
          <p:cNvPr id="1026" name="Picture 2" descr="Open Source Data Labeling | Label Studio">
            <a:extLst>
              <a:ext uri="{FF2B5EF4-FFF2-40B4-BE49-F238E27FC236}">
                <a16:creationId xmlns:a16="http://schemas.microsoft.com/office/drawing/2014/main" id="{33C55716-EFD1-B613-0A7A-002C34FAF1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4" t="38095" r="9444" b="37302"/>
          <a:stretch/>
        </p:blipFill>
        <p:spPr bwMode="auto">
          <a:xfrm>
            <a:off x="2700865" y="2257955"/>
            <a:ext cx="2549833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 descr="A screenshot of a computer&#10;&#10;Description automatically generated">
            <a:extLst>
              <a:ext uri="{FF2B5EF4-FFF2-40B4-BE49-F238E27FC236}">
                <a16:creationId xmlns:a16="http://schemas.microsoft.com/office/drawing/2014/main" id="{900313A4-AE8D-6729-15C7-21CD95F92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938" y="3160117"/>
            <a:ext cx="5801139" cy="2692954"/>
          </a:xfrm>
          <a:prstGeom prst="rect">
            <a:avLst/>
          </a:prstGeom>
        </p:spPr>
      </p:pic>
      <p:pic>
        <p:nvPicPr>
          <p:cNvPr id="37" name="Picture 36" descr="A screenshot of a computer&#10;&#10;Description automatically generated">
            <a:extLst>
              <a:ext uri="{FF2B5EF4-FFF2-40B4-BE49-F238E27FC236}">
                <a16:creationId xmlns:a16="http://schemas.microsoft.com/office/drawing/2014/main" id="{2A9D569C-FDB4-14A3-80C0-0B2854E597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680" y="3160117"/>
            <a:ext cx="5783822" cy="269295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8AA64DAA-230B-9EFF-6C03-7DA7B73010AE}"/>
              </a:ext>
            </a:extLst>
          </p:cNvPr>
          <p:cNvSpPr/>
          <p:nvPr/>
        </p:nvSpPr>
        <p:spPr>
          <a:xfrm>
            <a:off x="181680" y="2875458"/>
            <a:ext cx="2180329" cy="247584"/>
          </a:xfrm>
          <a:prstGeom prst="rect">
            <a:avLst/>
          </a:prstGeom>
          <a:solidFill>
            <a:srgbClr val="7BA7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600" dirty="0"/>
              <a:t> Example of annotation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E3A008B-4246-B54F-7B7E-A822257B7A6E}"/>
              </a:ext>
            </a:extLst>
          </p:cNvPr>
          <p:cNvSpPr/>
          <p:nvPr/>
        </p:nvSpPr>
        <p:spPr>
          <a:xfrm>
            <a:off x="2279472" y="4712724"/>
            <a:ext cx="842786" cy="197942"/>
          </a:xfrm>
          <a:prstGeom prst="rect">
            <a:avLst/>
          </a:prstGeom>
          <a:solidFill>
            <a:srgbClr val="7BA7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100" dirty="0"/>
              <a:t>Input data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F1CB19F-8559-7E36-F294-1D4B3F6664EE}"/>
              </a:ext>
            </a:extLst>
          </p:cNvPr>
          <p:cNvSpPr/>
          <p:nvPr/>
        </p:nvSpPr>
        <p:spPr>
          <a:xfrm>
            <a:off x="8413352" y="4712724"/>
            <a:ext cx="1200309" cy="197942"/>
          </a:xfrm>
          <a:prstGeom prst="rect">
            <a:avLst/>
          </a:prstGeom>
          <a:solidFill>
            <a:srgbClr val="7BA7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1100" dirty="0"/>
              <a:t>Desired output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C258487-A240-1ED9-E1AF-A6BE2199976E}"/>
              </a:ext>
            </a:extLst>
          </p:cNvPr>
          <p:cNvSpPr/>
          <p:nvPr/>
        </p:nvSpPr>
        <p:spPr>
          <a:xfrm>
            <a:off x="103707" y="6080965"/>
            <a:ext cx="4167558" cy="620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1A1AA620-7CDD-81F3-787F-00A5061CD2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919922"/>
              </p:ext>
            </p:extLst>
          </p:nvPr>
        </p:nvGraphicFramePr>
        <p:xfrm>
          <a:off x="103707" y="6074653"/>
          <a:ext cx="4167558" cy="777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4627">
                  <a:extLst>
                    <a:ext uri="{9D8B030D-6E8A-4147-A177-3AD203B41FA5}">
                      <a16:colId xmlns:a16="http://schemas.microsoft.com/office/drawing/2014/main" val="3747191836"/>
                    </a:ext>
                  </a:extLst>
                </a:gridCol>
                <a:gridCol w="2312931">
                  <a:extLst>
                    <a:ext uri="{9D8B030D-6E8A-4147-A177-3AD203B41FA5}">
                      <a16:colId xmlns:a16="http://schemas.microsoft.com/office/drawing/2014/main" val="3316019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T" sz="900" dirty="0">
                          <a:solidFill>
                            <a:srgbClr val="FF0000"/>
                          </a:solidFill>
                        </a:rPr>
                        <a:t>PER: </a:t>
                      </a:r>
                      <a:r>
                        <a:rPr lang="en-IT" sz="900" kern="1200" dirty="0">
                          <a:solidFill>
                            <a:schemeClr val="tx1"/>
                          </a:solidFill>
                        </a:rPr>
                        <a:t>Names/Surnames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T" sz="900" kern="1200" dirty="0">
                          <a:solidFill>
                            <a:srgbClr val="FFC000"/>
                          </a:solidFill>
                        </a:rPr>
                        <a:t>LOC: </a:t>
                      </a:r>
                      <a:r>
                        <a:rPr lang="en-IT" sz="900" kern="1200" dirty="0">
                          <a:solidFill>
                            <a:schemeClr val="tx1"/>
                          </a:solidFill>
                        </a:rPr>
                        <a:t>Locations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T" sz="900" dirty="0">
                          <a:solidFill>
                            <a:schemeClr val="accent6"/>
                          </a:solidFill>
                        </a:rPr>
                        <a:t>ADD: </a:t>
                      </a:r>
                      <a:r>
                        <a:rPr lang="en-IT" sz="900" dirty="0"/>
                        <a:t>Addresses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T" sz="900" dirty="0">
                          <a:solidFill>
                            <a:srgbClr val="FF8AD8"/>
                          </a:solidFill>
                        </a:rPr>
                        <a:t>HC: </a:t>
                      </a:r>
                      <a:r>
                        <a:rPr lang="en-IT" sz="900" dirty="0"/>
                        <a:t>Health centers names</a:t>
                      </a:r>
                    </a:p>
                    <a:p>
                      <a:endParaRPr lang="en-IT" sz="9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T" sz="900" dirty="0">
                          <a:solidFill>
                            <a:srgbClr val="7030A0"/>
                          </a:solidFill>
                        </a:rPr>
                        <a:t>PHONE: </a:t>
                      </a:r>
                      <a:r>
                        <a:rPr lang="en-IT" sz="900" dirty="0"/>
                        <a:t>phone numbers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T" sz="900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rPr>
                        <a:t>FAMREL: </a:t>
                      </a:r>
                      <a:r>
                        <a:rPr lang="en-IT" sz="900" dirty="0"/>
                        <a:t>Personal relations with the patient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T" sz="900" dirty="0">
                          <a:solidFill>
                            <a:srgbClr val="D5FC79"/>
                          </a:solidFill>
                        </a:rPr>
                        <a:t>NIN/TIN: </a:t>
                      </a:r>
                      <a:r>
                        <a:rPr lang="en-IT" sz="900" dirty="0"/>
                        <a:t>Person identification number</a:t>
                      </a:r>
                    </a:p>
                    <a:p>
                      <a:endParaRPr lang="en-IT" sz="9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6291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067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D02F1-653A-3986-D3E3-66B956D13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421028-EF27-2D3C-C81A-ED131EE70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anonymisation</a:t>
            </a:r>
            <a:r>
              <a:rPr lang="it-IT" dirty="0"/>
              <a:t> pipeline</a:t>
            </a:r>
          </a:p>
        </p:txBody>
      </p:sp>
    </p:spTree>
    <p:extLst>
      <p:ext uri="{BB962C8B-B14F-4D97-AF65-F5344CB8AC3E}">
        <p14:creationId xmlns:p14="http://schemas.microsoft.com/office/powerpoint/2010/main" val="2608383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A9A43-8B88-9151-1F67-ED6B1AC0A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89A41D6-DC43-A0F4-ED62-5FD5609C8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814066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the </a:t>
            </a:r>
            <a:r>
              <a:rPr lang="it-IT" dirty="0" err="1"/>
              <a:t>approach</a:t>
            </a:r>
            <a:r>
              <a:rPr lang="it-IT" dirty="0"/>
              <a:t> (1)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7DFA0E92-73E4-CFF8-7025-D63B0D76F0F0}"/>
              </a:ext>
            </a:extLst>
          </p:cNvPr>
          <p:cNvSpPr txBox="1">
            <a:spLocks/>
          </p:cNvSpPr>
          <p:nvPr/>
        </p:nvSpPr>
        <p:spPr>
          <a:xfrm>
            <a:off x="543339" y="11355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>
                <a:solidFill>
                  <a:srgbClr val="7BA7AD"/>
                </a:solidFill>
              </a:rPr>
              <a:t>Technical </a:t>
            </a:r>
            <a:r>
              <a:rPr lang="it-IT" sz="2400" dirty="0" err="1">
                <a:solidFill>
                  <a:srgbClr val="7BA7AD"/>
                </a:solidFill>
              </a:rPr>
              <a:t>components</a:t>
            </a:r>
            <a:endParaRPr lang="it-IT" sz="2400" dirty="0">
              <a:solidFill>
                <a:srgbClr val="7BA7AD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4F1A551-91E5-16EF-B5CE-FC1069F59BAE}"/>
              </a:ext>
            </a:extLst>
          </p:cNvPr>
          <p:cNvGrpSpPr/>
          <p:nvPr/>
        </p:nvGrpSpPr>
        <p:grpSpPr>
          <a:xfrm>
            <a:off x="543339" y="1922515"/>
            <a:ext cx="6087534" cy="3812920"/>
            <a:chOff x="543339" y="1770113"/>
            <a:chExt cx="6087534" cy="381292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1F3CB87-DC94-9DD1-9C7B-1F8F38A5366C}"/>
                </a:ext>
              </a:extLst>
            </p:cNvPr>
            <p:cNvSpPr txBox="1"/>
            <p:nvPr/>
          </p:nvSpPr>
          <p:spPr>
            <a:xfrm>
              <a:off x="543339" y="1876755"/>
              <a:ext cx="6087534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l">
                <a:buClr>
                  <a:srgbClr val="7BA7AD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IT" sz="2000" dirty="0">
                  <a:solidFill>
                    <a:schemeClr val="bg1"/>
                  </a:solidFill>
                </a:rPr>
                <a:t>UNO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en-IT" sz="2000" dirty="0"/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en-IT" sz="2000" dirty="0"/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en-IT" sz="2000" dirty="0"/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en-IT" sz="2000" dirty="0"/>
            </a:p>
            <a:p>
              <a:pPr marL="171450" indent="-171450" algn="l">
                <a:buClr>
                  <a:srgbClr val="7BA7AD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IT" sz="2000" dirty="0">
                  <a:solidFill>
                    <a:schemeClr val="bg1"/>
                  </a:solidFill>
                </a:rPr>
                <a:t>due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en-IT" sz="2000" dirty="0"/>
            </a:p>
            <a:p>
              <a:pPr marL="171450" indent="-171450" algn="l">
                <a:buClr>
                  <a:srgbClr val="7BA7AD"/>
                </a:buClr>
                <a:buFont typeface="Arial" panose="020B0604020202020204" pitchFamily="34" charset="0"/>
                <a:buChar char="•"/>
              </a:pPr>
              <a:endParaRPr lang="en-IT" sz="2000" dirty="0"/>
            </a:p>
            <a:p>
              <a:pPr algn="l"/>
              <a:endParaRPr lang="en-IT" sz="2000" dirty="0"/>
            </a:p>
            <a:p>
              <a:pPr algn="l"/>
              <a:endParaRPr lang="en-IT" sz="2000" dirty="0"/>
            </a:p>
            <a:p>
              <a:pPr marL="171450" indent="-171450" algn="l">
                <a:buClr>
                  <a:srgbClr val="7BA7AD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IT" sz="2000" dirty="0">
                  <a:solidFill>
                    <a:schemeClr val="bg1"/>
                  </a:solidFill>
                </a:rPr>
                <a:t>Tre</a:t>
              </a:r>
            </a:p>
          </p:txBody>
        </p:sp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55C5FA52-9440-66CC-1344-8421096137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473" y="1770113"/>
              <a:ext cx="1734194" cy="619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Relax… It's just a Regex.. Ever wonder how websites could possibly… | by  John Cho | Medium">
              <a:extLst>
                <a:ext uri="{FF2B5EF4-FFF2-40B4-BE49-F238E27FC236}">
                  <a16:creationId xmlns:a16="http://schemas.microsoft.com/office/drawing/2014/main" id="{C219B939-AF57-4CF3-2B90-684D62E56F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581" y="3286113"/>
              <a:ext cx="1793086" cy="697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21C5607-2E67-4777-8863-F6D15F716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0924" y="4668633"/>
              <a:ext cx="914400" cy="914400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B0910B3-3848-64B5-57FD-89D2C9C76FE0}"/>
              </a:ext>
            </a:extLst>
          </p:cNvPr>
          <p:cNvSpPr txBox="1"/>
          <p:nvPr/>
        </p:nvSpPr>
        <p:spPr>
          <a:xfrm>
            <a:off x="636660" y="4251691"/>
            <a:ext cx="2241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sz="1200" dirty="0"/>
              <a:t>Regular expressions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E45FB2-B9AD-C198-DC51-28324406836D}"/>
              </a:ext>
            </a:extLst>
          </p:cNvPr>
          <p:cNvSpPr txBox="1"/>
          <p:nvPr/>
        </p:nvSpPr>
        <p:spPr>
          <a:xfrm>
            <a:off x="619634" y="2542200"/>
            <a:ext cx="2919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/>
              <a:t>C</a:t>
            </a:r>
            <a:r>
              <a:rPr lang="en-IT" sz="1200" dirty="0"/>
              <a:t>ode package for Named Entity Recognition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C5627B-D134-929D-ABC2-D5F64B6C2C16}"/>
              </a:ext>
            </a:extLst>
          </p:cNvPr>
          <p:cNvSpPr txBox="1"/>
          <p:nvPr/>
        </p:nvSpPr>
        <p:spPr>
          <a:xfrm>
            <a:off x="599485" y="5799377"/>
            <a:ext cx="2241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sz="1200" dirty="0"/>
              <a:t>Check lists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91ED79-D7E7-11CE-4393-74AF3715370F}"/>
              </a:ext>
            </a:extLst>
          </p:cNvPr>
          <p:cNvSpPr txBox="1"/>
          <p:nvPr/>
        </p:nvSpPr>
        <p:spPr>
          <a:xfrm>
            <a:off x="3538974" y="3489495"/>
            <a:ext cx="7248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600" dirty="0"/>
              <a:t>Rule to identify in the text items to be anonymised that have regular structure and/or extended over more tokens, i.e. </a:t>
            </a:r>
            <a:r>
              <a:rPr lang="en-IT" sz="1600" b="1" dirty="0">
                <a:solidFill>
                  <a:srgbClr val="7BA7AD"/>
                </a:solidFill>
              </a:rPr>
              <a:t>addresses, phone numbers, postal code, TIN/NIN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B54DC7-86FB-FA0C-F84F-51F84D6653C4}"/>
              </a:ext>
            </a:extLst>
          </p:cNvPr>
          <p:cNvSpPr txBox="1"/>
          <p:nvPr/>
        </p:nvSpPr>
        <p:spPr>
          <a:xfrm>
            <a:off x="3538975" y="4930330"/>
            <a:ext cx="7248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600" dirty="0"/>
              <a:t>Lists of items with no regular structure not to be anonymised (i.e. </a:t>
            </a:r>
          </a:p>
          <a:p>
            <a:pPr algn="l"/>
            <a:r>
              <a:rPr lang="en-GB" sz="1600" b="1" dirty="0">
                <a:solidFill>
                  <a:srgbClr val="7BA7AD"/>
                </a:solidFill>
              </a:rPr>
              <a:t>drugs names, diseases names, acronyms</a:t>
            </a:r>
            <a:r>
              <a:rPr lang="en-GB" sz="1600" dirty="0"/>
              <a:t>) o</a:t>
            </a:r>
            <a:r>
              <a:rPr lang="en-IT" sz="1600" dirty="0"/>
              <a:t>r forced to be anonymised (i.e., </a:t>
            </a:r>
            <a:r>
              <a:rPr lang="en-IT" sz="1600" b="1" dirty="0">
                <a:solidFill>
                  <a:srgbClr val="7BA7AD"/>
                </a:solidFill>
              </a:rPr>
              <a:t>common names of personal relations with the patients</a:t>
            </a:r>
            <a:r>
              <a:rPr lang="en-IT" sz="1600" dirty="0"/>
              <a:t>) </a:t>
            </a:r>
            <a:endParaRPr lang="en-IT" sz="1600" b="1" dirty="0">
              <a:solidFill>
                <a:srgbClr val="7BA7AD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CD15E5-A2F6-6519-3E05-71F1C1F2792F}"/>
              </a:ext>
            </a:extLst>
          </p:cNvPr>
          <p:cNvSpPr txBox="1"/>
          <p:nvPr/>
        </p:nvSpPr>
        <p:spPr>
          <a:xfrm>
            <a:off x="3538975" y="1830145"/>
            <a:ext cx="7248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600" dirty="0"/>
              <a:t>Python package and NLP model used to identify for each token (i.e. word, punctuation marks etc.) its part-of-speech tag (e.g. verb, proper name, noun, number, etc.) and named entity type (e.g. location, organisation, person, etc.)</a:t>
            </a:r>
            <a:endParaRPr lang="en-IT" sz="1600" b="1" dirty="0">
              <a:solidFill>
                <a:srgbClr val="7BA7AD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96A3A5-BE6A-8539-BDE6-372315FEFF4E}"/>
              </a:ext>
            </a:extLst>
          </p:cNvPr>
          <p:cNvSpPr txBox="1"/>
          <p:nvPr/>
        </p:nvSpPr>
        <p:spPr>
          <a:xfrm>
            <a:off x="3987472" y="2664497"/>
            <a:ext cx="5729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T" sz="1600" dirty="0"/>
              <a:t>It is used to recognize the proper names of </a:t>
            </a:r>
            <a:r>
              <a:rPr lang="en-IT" sz="1600" b="1" dirty="0">
                <a:solidFill>
                  <a:srgbClr val="7BA7AD"/>
                </a:solidFill>
              </a:rPr>
              <a:t>person</a:t>
            </a:r>
            <a:r>
              <a:rPr lang="en-IT" sz="1600" dirty="0"/>
              <a:t> and </a:t>
            </a:r>
            <a:r>
              <a:rPr lang="en-IT" sz="1600" b="1" dirty="0">
                <a:solidFill>
                  <a:srgbClr val="7BA7AD"/>
                </a:solidFill>
              </a:rPr>
              <a:t>location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C2F223-6974-0287-7A79-E82256EA71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9407" y="2680699"/>
            <a:ext cx="359862" cy="35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78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8DC87-5981-2C07-695B-5946C90EB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49C0DB-103B-E348-958B-68A9BA86D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814066" cy="1325563"/>
          </a:xfrm>
        </p:spPr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pipeline: the </a:t>
            </a:r>
            <a:r>
              <a:rPr lang="it-IT" dirty="0" err="1"/>
              <a:t>approach</a:t>
            </a:r>
            <a:r>
              <a:rPr lang="it-IT" dirty="0"/>
              <a:t> (2)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CDF96D99-36B5-1AFF-7A23-BF85C8AFC363}"/>
              </a:ext>
            </a:extLst>
          </p:cNvPr>
          <p:cNvSpPr txBox="1">
            <a:spLocks/>
          </p:cNvSpPr>
          <p:nvPr/>
        </p:nvSpPr>
        <p:spPr>
          <a:xfrm>
            <a:off x="543339" y="1135593"/>
            <a:ext cx="9814066" cy="555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2400" dirty="0">
                <a:solidFill>
                  <a:srgbClr val="7BA7AD"/>
                </a:solidFill>
              </a:rPr>
              <a:t>The workflow</a:t>
            </a:r>
          </a:p>
        </p:txBody>
      </p:sp>
      <p:grpSp>
        <p:nvGrpSpPr>
          <p:cNvPr id="7176" name="Group 7175">
            <a:extLst>
              <a:ext uri="{FF2B5EF4-FFF2-40B4-BE49-F238E27FC236}">
                <a16:creationId xmlns:a16="http://schemas.microsoft.com/office/drawing/2014/main" id="{F154F8D4-B35B-26DC-29EE-6ACD5EA83882}"/>
              </a:ext>
            </a:extLst>
          </p:cNvPr>
          <p:cNvGrpSpPr/>
          <p:nvPr/>
        </p:nvGrpSpPr>
        <p:grpSpPr>
          <a:xfrm>
            <a:off x="192572" y="2071337"/>
            <a:ext cx="11245065" cy="3842803"/>
            <a:chOff x="192572" y="2071337"/>
            <a:chExt cx="11245065" cy="384280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48EB768-6322-0F4C-3897-034D7210C7EB}"/>
                </a:ext>
              </a:extLst>
            </p:cNvPr>
            <p:cNvSpPr txBox="1"/>
            <p:nvPr/>
          </p:nvSpPr>
          <p:spPr>
            <a:xfrm>
              <a:off x="192572" y="3972668"/>
              <a:ext cx="1520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T" sz="1200" b="1" u="sng" dirty="0"/>
                <a:t>Non-anonymised </a:t>
              </a:r>
            </a:p>
            <a:p>
              <a:pPr algn="ctr"/>
              <a:r>
                <a:rPr lang="en-IT" sz="1200" dirty="0"/>
                <a:t>input data</a:t>
              </a:r>
            </a:p>
          </p:txBody>
        </p:sp>
        <p:grpSp>
          <p:nvGrpSpPr>
            <p:cNvPr id="7175" name="Group 7174">
              <a:extLst>
                <a:ext uri="{FF2B5EF4-FFF2-40B4-BE49-F238E27FC236}">
                  <a16:creationId xmlns:a16="http://schemas.microsoft.com/office/drawing/2014/main" id="{B8CB5FBC-C002-456E-D100-A8705EAE1F36}"/>
                </a:ext>
              </a:extLst>
            </p:cNvPr>
            <p:cNvGrpSpPr/>
            <p:nvPr/>
          </p:nvGrpSpPr>
          <p:grpSpPr>
            <a:xfrm>
              <a:off x="645448" y="2071337"/>
              <a:ext cx="10792189" cy="3842803"/>
              <a:chOff x="865368" y="2650071"/>
              <a:chExt cx="10792189" cy="3842803"/>
            </a:xfrm>
          </p:grpSpPr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0174B2B6-2B75-4E99-4E34-4C7477F7F923}"/>
                  </a:ext>
                </a:extLst>
              </p:cNvPr>
              <p:cNvSpPr/>
              <p:nvPr/>
            </p:nvSpPr>
            <p:spPr>
              <a:xfrm>
                <a:off x="2001721" y="2905921"/>
                <a:ext cx="8102977" cy="3586953"/>
              </a:xfrm>
              <a:prstGeom prst="roundRect">
                <a:avLst/>
              </a:prstGeom>
              <a:solidFill>
                <a:schemeClr val="bg2"/>
              </a:solidFill>
              <a:ln w="19050">
                <a:solidFill>
                  <a:srgbClr val="FF666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T"/>
              </a:p>
            </p:txBody>
          </p: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04FEB374-F8FE-9393-BDF1-CD4211E7B0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5368" y="3726418"/>
                <a:ext cx="754605" cy="754605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5809AC5-8A89-CCEC-E861-7565DCAA9B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7940" y="3958262"/>
                <a:ext cx="427439" cy="427439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543E069E-9621-FC49-1B05-2D2E695D3FAE}"/>
                  </a:ext>
                </a:extLst>
              </p:cNvPr>
              <p:cNvGrpSpPr/>
              <p:nvPr/>
            </p:nvGrpSpPr>
            <p:grpSpPr>
              <a:xfrm>
                <a:off x="2591909" y="3584321"/>
                <a:ext cx="6956892" cy="1205697"/>
                <a:chOff x="2823794" y="4097437"/>
                <a:chExt cx="6956892" cy="1205697"/>
              </a:xfrm>
            </p:grpSpPr>
            <p:sp>
              <p:nvSpPr>
                <p:cNvPr id="11" name="Can 10">
                  <a:extLst>
                    <a:ext uri="{FF2B5EF4-FFF2-40B4-BE49-F238E27FC236}">
                      <a16:creationId xmlns:a16="http://schemas.microsoft.com/office/drawing/2014/main" id="{021B08F7-6420-2E17-E98C-77EF95B065A8}"/>
                    </a:ext>
                  </a:extLst>
                </p:cNvPr>
                <p:cNvSpPr/>
                <p:nvPr/>
              </p:nvSpPr>
              <p:spPr>
                <a:xfrm rot="16200000">
                  <a:off x="5700356" y="1220875"/>
                  <a:ext cx="1203768" cy="6956892"/>
                </a:xfrm>
                <a:prstGeom prst="can">
                  <a:avLst>
                    <a:gd name="adj" fmla="val 26923"/>
                  </a:avLst>
                </a:prstGeom>
                <a:solidFill>
                  <a:srgbClr val="B5DAD1"/>
                </a:solidFill>
                <a:ln>
                  <a:solidFill>
                    <a:srgbClr val="7BA7A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 dirty="0"/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B2004EC8-C2CC-CA8D-2100-C6CC5B2836D0}"/>
                    </a:ext>
                  </a:extLst>
                </p:cNvPr>
                <p:cNvSpPr/>
                <p:nvPr/>
              </p:nvSpPr>
              <p:spPr>
                <a:xfrm>
                  <a:off x="7088393" y="4110686"/>
                  <a:ext cx="427439" cy="1190519"/>
                </a:xfrm>
                <a:prstGeom prst="ellipse">
                  <a:avLst/>
                </a:prstGeom>
                <a:noFill/>
                <a:ln w="19050">
                  <a:solidFill>
                    <a:srgbClr val="7BA7AD"/>
                  </a:solidFill>
                </a:ln>
                <a:scene3d>
                  <a:camera prst="orthographicFront">
                    <a:rot lat="0" lon="1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 dirty="0"/>
                </a:p>
              </p:txBody>
            </p: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6A628A54-632B-8798-E284-8B69FBB611B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738916" y="4167142"/>
                  <a:ext cx="706494" cy="706494"/>
                </a:xfrm>
                <a:prstGeom prst="rect">
                  <a:avLst/>
                </a:prstGeom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63309917-C802-D18A-C676-880FB59C609F}"/>
                    </a:ext>
                  </a:extLst>
                </p:cNvPr>
                <p:cNvSpPr txBox="1"/>
                <p:nvPr/>
              </p:nvSpPr>
              <p:spPr>
                <a:xfrm>
                  <a:off x="2927965" y="4894769"/>
                  <a:ext cx="2236022" cy="2777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T" sz="1200" dirty="0"/>
                    <a:t>Regular expression</a:t>
                  </a:r>
                </a:p>
              </p:txBody>
            </p: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D696EA01-C907-191E-9BA3-E7F8BBA9B9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47802" y="4197599"/>
                  <a:ext cx="657756" cy="657756"/>
                </a:xfrm>
                <a:prstGeom prst="rect">
                  <a:avLst/>
                </a:prstGeom>
              </p:spPr>
            </p:pic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84674BF-AAB4-BDFD-53E4-5345F712CD4D}"/>
                    </a:ext>
                  </a:extLst>
                </p:cNvPr>
                <p:cNvSpPr txBox="1"/>
                <p:nvPr/>
              </p:nvSpPr>
              <p:spPr>
                <a:xfrm>
                  <a:off x="7551620" y="4926019"/>
                  <a:ext cx="196494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T" sz="1200" dirty="0"/>
                    <a:t>Check lists</a:t>
                  </a: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CA969205-B771-B247-DB76-2B1D0AA5EA9A}"/>
                    </a:ext>
                  </a:extLst>
                </p:cNvPr>
                <p:cNvSpPr/>
                <p:nvPr/>
              </p:nvSpPr>
              <p:spPr>
                <a:xfrm>
                  <a:off x="4972155" y="4110686"/>
                  <a:ext cx="427439" cy="1192448"/>
                </a:xfrm>
                <a:prstGeom prst="ellipse">
                  <a:avLst/>
                </a:prstGeom>
                <a:noFill/>
                <a:ln w="19050">
                  <a:solidFill>
                    <a:srgbClr val="7BA7AD"/>
                  </a:solidFill>
                </a:ln>
                <a:scene3d>
                  <a:camera prst="orthographicFront">
                    <a:rot lat="0" lon="1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T"/>
                </a:p>
              </p:txBody>
            </p:sp>
          </p:grpSp>
          <p:pic>
            <p:nvPicPr>
              <p:cNvPr id="29" name="Picture 28" descr="A blue text on a black background&#10;&#10;Description automatically generated">
                <a:extLst>
                  <a:ext uri="{FF2B5EF4-FFF2-40B4-BE49-F238E27FC236}">
                    <a16:creationId xmlns:a16="http://schemas.microsoft.com/office/drawing/2014/main" id="{88DE130E-AEAD-1F66-282A-0785FFAB5C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34238" y="3627471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DE85AB8B-BAA5-B00A-206C-144558C70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94209" y="4911047"/>
                <a:ext cx="342901" cy="342901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848CBC60-001B-3B33-7EF2-F2F7B407B1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3371901" y="4911048"/>
                <a:ext cx="342900" cy="342900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9338186F-5197-7A41-45F8-558F7609EF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15121" y="4815116"/>
                <a:ext cx="461665" cy="461665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8A87CAA7-03F1-564B-E506-A8A4AB4562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38252" y="4834390"/>
                <a:ext cx="461665" cy="461665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76898FD-1A33-17B6-8EBF-5CEF2E68CEA1}"/>
                  </a:ext>
                </a:extLst>
              </p:cNvPr>
              <p:cNvSpPr txBox="1"/>
              <p:nvPr/>
            </p:nvSpPr>
            <p:spPr>
              <a:xfrm>
                <a:off x="2696080" y="5324352"/>
                <a:ext cx="223602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T" sz="1200" b="1" dirty="0"/>
                  <a:t>Phone</a:t>
                </a:r>
                <a:r>
                  <a:rPr lang="en-IT" sz="1200" dirty="0"/>
                  <a:t> numbers</a:t>
                </a:r>
              </a:p>
              <a:p>
                <a:pPr algn="ctr"/>
                <a:r>
                  <a:rPr lang="en-IT" sz="1200" b="1" dirty="0"/>
                  <a:t>Addresses</a:t>
                </a:r>
              </a:p>
              <a:p>
                <a:pPr algn="ctr"/>
                <a:r>
                  <a:rPr lang="en-IT" sz="1200" b="1" dirty="0"/>
                  <a:t>Postal codes</a:t>
                </a:r>
              </a:p>
              <a:p>
                <a:pPr algn="ctr"/>
                <a:r>
                  <a:rPr lang="en-IT" sz="1200" dirty="0"/>
                  <a:t>Person identification codes</a:t>
                </a:r>
              </a:p>
            </p:txBody>
          </p:sp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4D8F670E-50AC-CFB6-0B7A-FE7B467923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447720" y="4811240"/>
                <a:ext cx="488692" cy="488692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6C7CE0ED-44BB-0F2B-F4FF-F8151B7956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081920" y="4828531"/>
                <a:ext cx="467524" cy="467524"/>
              </a:xfrm>
              <a:prstGeom prst="rect">
                <a:avLst/>
              </a:prstGeom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281FBAB-3D08-524E-90E4-F20E26FEE165}"/>
                  </a:ext>
                </a:extLst>
              </p:cNvPr>
              <p:cNvSpPr txBox="1"/>
              <p:nvPr/>
            </p:nvSpPr>
            <p:spPr>
              <a:xfrm>
                <a:off x="4970612" y="5326617"/>
                <a:ext cx="22360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T" sz="1200" dirty="0"/>
                  <a:t>Proper names of </a:t>
                </a:r>
                <a:r>
                  <a:rPr lang="en-IT" sz="1200" b="1" dirty="0"/>
                  <a:t>people</a:t>
                </a:r>
                <a:r>
                  <a:rPr lang="en-IT" sz="1200" dirty="0"/>
                  <a:t> and </a:t>
                </a:r>
                <a:r>
                  <a:rPr lang="en-IT" sz="1200" b="1" dirty="0"/>
                  <a:t>locations</a:t>
                </a:r>
              </a:p>
            </p:txBody>
          </p: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B05347A9-4252-2983-C46F-7C6917EF6D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242628" y="4816721"/>
                <a:ext cx="507631" cy="507631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CE9F97D5-87EC-B25C-0B15-58A73467CA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694779" y="4868484"/>
                <a:ext cx="432910" cy="432910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5C3C08CA-FF69-7E10-B77A-876C71A669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159390" y="4903496"/>
                <a:ext cx="334079" cy="334079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FAB01D99-BEE8-9F67-6194-0D539275A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rcRect/>
              <a:stretch/>
            </p:blipFill>
            <p:spPr>
              <a:xfrm>
                <a:off x="8778462" y="4921348"/>
                <a:ext cx="342900" cy="342900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0699F64-821F-C428-06B2-CEBA332D1529}"/>
                  </a:ext>
                </a:extLst>
              </p:cNvPr>
              <p:cNvSpPr txBox="1"/>
              <p:nvPr/>
            </p:nvSpPr>
            <p:spPr>
              <a:xfrm>
                <a:off x="7230947" y="5372928"/>
                <a:ext cx="129215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T" sz="1200" b="1" dirty="0"/>
                  <a:t>Drugs </a:t>
                </a:r>
                <a:r>
                  <a:rPr lang="en-IT" sz="1200" dirty="0"/>
                  <a:t>and</a:t>
                </a:r>
                <a:r>
                  <a:rPr lang="en-IT" sz="1200" b="1" dirty="0"/>
                  <a:t> Diseases </a:t>
                </a:r>
                <a:r>
                  <a:rPr lang="en-IT" sz="1200" dirty="0"/>
                  <a:t>names and </a:t>
                </a:r>
                <a:r>
                  <a:rPr lang="en-IT" sz="1200" b="1" dirty="0"/>
                  <a:t>Acronyms </a:t>
                </a:r>
                <a:r>
                  <a:rPr lang="en-IT" sz="1200" u="sng" dirty="0"/>
                  <a:t>not to be anonymised 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57DB476-72E2-343A-9FE5-292D349DCD90}"/>
                  </a:ext>
                </a:extLst>
              </p:cNvPr>
              <p:cNvSpPr txBox="1"/>
              <p:nvPr/>
            </p:nvSpPr>
            <p:spPr>
              <a:xfrm>
                <a:off x="8344167" y="5370834"/>
                <a:ext cx="129215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T" sz="1200" b="1" dirty="0"/>
                  <a:t>Personal relations </a:t>
                </a:r>
                <a:r>
                  <a:rPr lang="en-IT" sz="1200" dirty="0"/>
                  <a:t>with </a:t>
                </a:r>
              </a:p>
              <a:p>
                <a:pPr algn="ctr"/>
                <a:r>
                  <a:rPr lang="en-IT" sz="1200" dirty="0"/>
                  <a:t>the patient to be anonymised</a:t>
                </a:r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E82ECC5F-5970-71B7-ED3D-23C533957CC1}"/>
                  </a:ext>
                </a:extLst>
              </p:cNvPr>
              <p:cNvGrpSpPr/>
              <p:nvPr/>
            </p:nvGrpSpPr>
            <p:grpSpPr>
              <a:xfrm>
                <a:off x="2704454" y="3877851"/>
                <a:ext cx="541780" cy="501874"/>
                <a:chOff x="2704454" y="3877851"/>
                <a:chExt cx="541780" cy="501874"/>
              </a:xfrm>
            </p:grpSpPr>
            <p:pic>
              <p:nvPicPr>
                <p:cNvPr id="50" name="Picture 49" descr="A red arrow pointing to the right&#10;&#10;Description automatically generated">
                  <a:extLst>
                    <a:ext uri="{FF2B5EF4-FFF2-40B4-BE49-F238E27FC236}">
                      <a16:creationId xmlns:a16="http://schemas.microsoft.com/office/drawing/2014/main" id="{53EC8823-23D4-7CD7-19EF-795D9E70D2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734372" y="3877851"/>
                  <a:ext cx="511862" cy="501874"/>
                </a:xfrm>
                <a:prstGeom prst="rect">
                  <a:avLst/>
                </a:prstGeom>
              </p:spPr>
            </p:pic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985E18CA-C0A4-D8E4-ADEA-60E8B1604D06}"/>
                    </a:ext>
                  </a:extLst>
                </p:cNvPr>
                <p:cNvSpPr txBox="1"/>
                <p:nvPr/>
              </p:nvSpPr>
              <p:spPr>
                <a:xfrm>
                  <a:off x="2704454" y="3993270"/>
                  <a:ext cx="1729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IT" sz="1200" dirty="0">
                      <a:solidFill>
                        <a:schemeClr val="bg1"/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25CE7703-273D-CD92-487E-0198E979F8A0}"/>
                  </a:ext>
                </a:extLst>
              </p:cNvPr>
              <p:cNvGrpSpPr/>
              <p:nvPr/>
            </p:nvGrpSpPr>
            <p:grpSpPr>
              <a:xfrm>
                <a:off x="4592608" y="3878169"/>
                <a:ext cx="541780" cy="501874"/>
                <a:chOff x="2704454" y="3877851"/>
                <a:chExt cx="541780" cy="501874"/>
              </a:xfrm>
            </p:grpSpPr>
            <p:pic>
              <p:nvPicPr>
                <p:cNvPr id="56" name="Picture 55" descr="A red arrow pointing to the right&#10;&#10;Description automatically generated">
                  <a:extLst>
                    <a:ext uri="{FF2B5EF4-FFF2-40B4-BE49-F238E27FC236}">
                      <a16:creationId xmlns:a16="http://schemas.microsoft.com/office/drawing/2014/main" id="{1AF1C989-C35D-9B5E-7969-10902668CE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734372" y="3877851"/>
                  <a:ext cx="511862" cy="501874"/>
                </a:xfrm>
                <a:prstGeom prst="rect">
                  <a:avLst/>
                </a:prstGeom>
              </p:spPr>
            </p:pic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93EA5E76-A316-EC8B-495E-545CC48A45F1}"/>
                    </a:ext>
                  </a:extLst>
                </p:cNvPr>
                <p:cNvSpPr txBox="1"/>
                <p:nvPr/>
              </p:nvSpPr>
              <p:spPr>
                <a:xfrm>
                  <a:off x="2704454" y="3993270"/>
                  <a:ext cx="1729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IT" sz="1200" dirty="0">
                      <a:solidFill>
                        <a:schemeClr val="bg1"/>
                      </a:solidFill>
                    </a:rPr>
                    <a:t>2</a:t>
                  </a:r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D49C75A9-D63F-5AEC-A50D-BFCC3053292A}"/>
                  </a:ext>
                </a:extLst>
              </p:cNvPr>
              <p:cNvGrpSpPr/>
              <p:nvPr/>
            </p:nvGrpSpPr>
            <p:grpSpPr>
              <a:xfrm>
                <a:off x="6620103" y="3880099"/>
                <a:ext cx="541780" cy="501874"/>
                <a:chOff x="2704454" y="3877851"/>
                <a:chExt cx="541780" cy="501874"/>
              </a:xfrm>
            </p:grpSpPr>
            <p:pic>
              <p:nvPicPr>
                <p:cNvPr id="59" name="Picture 58" descr="A red arrow pointing to the right&#10;&#10;Description automatically generated">
                  <a:extLst>
                    <a:ext uri="{FF2B5EF4-FFF2-40B4-BE49-F238E27FC236}">
                      <a16:creationId xmlns:a16="http://schemas.microsoft.com/office/drawing/2014/main" id="{DF8D0712-AC9E-8FBB-7392-96011CD928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734372" y="3877851"/>
                  <a:ext cx="511862" cy="501874"/>
                </a:xfrm>
                <a:prstGeom prst="rect">
                  <a:avLst/>
                </a:prstGeom>
              </p:spPr>
            </p:pic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1BC6706E-AB91-B691-9BFF-A30E817146DC}"/>
                    </a:ext>
                  </a:extLst>
                </p:cNvPr>
                <p:cNvSpPr txBox="1"/>
                <p:nvPr/>
              </p:nvSpPr>
              <p:spPr>
                <a:xfrm>
                  <a:off x="2704454" y="3993270"/>
                  <a:ext cx="1729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IT" sz="1200" dirty="0">
                      <a:solidFill>
                        <a:schemeClr val="bg1"/>
                      </a:solidFill>
                    </a:rPr>
                    <a:t>3</a:t>
                  </a:r>
                </a:p>
              </p:txBody>
            </p:sp>
          </p:grpSp>
          <p:sp>
            <p:nvSpPr>
              <p:cNvPr id="7169" name="Rounded Rectangle 7168">
                <a:extLst>
                  <a:ext uri="{FF2B5EF4-FFF2-40B4-BE49-F238E27FC236}">
                    <a16:creationId xmlns:a16="http://schemas.microsoft.com/office/drawing/2014/main" id="{65253BD8-269B-C5C2-8BCA-28562B0C0C71}"/>
                  </a:ext>
                </a:extLst>
              </p:cNvPr>
              <p:cNvSpPr/>
              <p:nvPr/>
            </p:nvSpPr>
            <p:spPr>
              <a:xfrm>
                <a:off x="4648038" y="2650071"/>
                <a:ext cx="2867764" cy="578734"/>
              </a:xfrm>
              <a:prstGeom prst="roundRect">
                <a:avLst/>
              </a:prstGeom>
              <a:solidFill>
                <a:schemeClr val="bg2"/>
              </a:solidFill>
              <a:ln w="19050">
                <a:solidFill>
                  <a:srgbClr val="FF6666"/>
                </a:solidFill>
              </a:ln>
              <a:effectLst>
                <a:outerShdw blurRad="50800" dist="50800" dir="5400000" sx="89252" sy="89252" algn="ctr" rotWithShape="0">
                  <a:schemeClr val="accent3"/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T" dirty="0">
                    <a:solidFill>
                      <a:srgbClr val="FF6666"/>
                    </a:solidFill>
                  </a:rPr>
                  <a:t>Anonymisation Pipeline</a:t>
                </a:r>
              </a:p>
            </p:txBody>
          </p:sp>
          <p:pic>
            <p:nvPicPr>
              <p:cNvPr id="7171" name="Picture 7170">
                <a:extLst>
                  <a:ext uri="{FF2B5EF4-FFF2-40B4-BE49-F238E27FC236}">
                    <a16:creationId xmlns:a16="http://schemas.microsoft.com/office/drawing/2014/main" id="{D370D7F8-A10C-38EC-B30D-739B037662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90216" y="3962980"/>
                <a:ext cx="427439" cy="427439"/>
              </a:xfrm>
              <a:prstGeom prst="rect">
                <a:avLst/>
              </a:prstGeom>
            </p:spPr>
          </p:pic>
          <p:pic>
            <p:nvPicPr>
              <p:cNvPr id="7173" name="Picture 7172">
                <a:extLst>
                  <a:ext uri="{FF2B5EF4-FFF2-40B4-BE49-F238E27FC236}">
                    <a16:creationId xmlns:a16="http://schemas.microsoft.com/office/drawing/2014/main" id="{3AE2D08C-9843-FE68-0828-7C5C5057A5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rcRect/>
              <a:stretch/>
            </p:blipFill>
            <p:spPr>
              <a:xfrm>
                <a:off x="10499789" y="3726418"/>
                <a:ext cx="754605" cy="754605"/>
              </a:xfrm>
              <a:prstGeom prst="rect">
                <a:avLst/>
              </a:prstGeom>
            </p:spPr>
          </p:pic>
          <p:sp>
            <p:nvSpPr>
              <p:cNvPr id="7174" name="TextBox 7173">
                <a:extLst>
                  <a:ext uri="{FF2B5EF4-FFF2-40B4-BE49-F238E27FC236}">
                    <a16:creationId xmlns:a16="http://schemas.microsoft.com/office/drawing/2014/main" id="{F1DFFDE2-F44B-E3A6-4F57-7059EA2EC688}"/>
                  </a:ext>
                </a:extLst>
              </p:cNvPr>
              <p:cNvSpPr txBox="1"/>
              <p:nvPr/>
            </p:nvSpPr>
            <p:spPr>
              <a:xfrm>
                <a:off x="10137201" y="4559185"/>
                <a:ext cx="15203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T" sz="1200" b="1" u="sng" dirty="0"/>
                  <a:t>Anonymised </a:t>
                </a:r>
              </a:p>
              <a:p>
                <a:pPr algn="ctr"/>
                <a:r>
                  <a:rPr lang="en-IT" sz="1200" dirty="0"/>
                  <a:t>data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6634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D1DCD145-1F22-F774-C18B-886EBBF9A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Anonymisation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: </a:t>
            </a:r>
            <a:r>
              <a:rPr lang="it-IT" dirty="0" err="1"/>
              <a:t>Italian</a:t>
            </a:r>
            <a:r>
              <a:rPr lang="it-IT" dirty="0"/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8992758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>
            <a:latin typeface="Montserrat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E7F6DCCFC8AF439F70A3E34A9BA960" ma:contentTypeVersion="4" ma:contentTypeDescription="Create a new document." ma:contentTypeScope="" ma:versionID="b99377cfa81d29d85efa435c10ed4c6e">
  <xsd:schema xmlns:xsd="http://www.w3.org/2001/XMLSchema" xmlns:xs="http://www.w3.org/2001/XMLSchema" xmlns:p="http://schemas.microsoft.com/office/2006/metadata/properties" xmlns:ns2="7b1d7cfe-fc95-4428-b84d-8b470dc76d7a" targetNamespace="http://schemas.microsoft.com/office/2006/metadata/properties" ma:root="true" ma:fieldsID="2cd24a2d50b33e71cd845551d1e7706a" ns2:_="">
    <xsd:import namespace="7b1d7cfe-fc95-4428-b84d-8b470dc76d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1d7cfe-fc95-4428-b84d-8b470dc76d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E121D-BA7B-4CB6-BE21-99FB055D6BD3}">
  <ds:schemaRefs>
    <ds:schemaRef ds:uri="http://purl.org/dc/terms/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7b1d7cfe-fc95-4428-b84d-8b470dc76d7a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B848D0B-6C67-4CC3-B231-1B92D6777D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E6CBD0-47AD-4951-88C2-5BC697BD6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1d7cfe-fc95-4428-b84d-8b470dc76d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4224</TotalTime>
  <Words>2308</Words>
  <Application>Microsoft Office PowerPoint</Application>
  <PresentationFormat>Widescreen</PresentationFormat>
  <Paragraphs>241</Paragraphs>
  <Slides>22</Slides>
  <Notes>16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6</vt:i4>
      </vt:variant>
      <vt:variant>
        <vt:lpstr>Titoli diapositive</vt:lpstr>
      </vt:variant>
      <vt:variant>
        <vt:i4>22</vt:i4>
      </vt:variant>
    </vt:vector>
  </HeadingPairs>
  <TitlesOfParts>
    <vt:vector size="32" baseType="lpstr">
      <vt:lpstr>Arial</vt:lpstr>
      <vt:lpstr>Montserrat</vt:lpstr>
      <vt:lpstr>Figtree</vt:lpstr>
      <vt:lpstr>Calibri</vt:lpstr>
      <vt:lpstr>Tema di Office</vt:lpstr>
      <vt:lpstr>1_Personalizza struttura</vt:lpstr>
      <vt:lpstr>2_Personalizza struttura</vt:lpstr>
      <vt:lpstr>3_Personalizza struttura</vt:lpstr>
      <vt:lpstr>4_Personalizza struttura</vt:lpstr>
      <vt:lpstr>Personalizza struttura</vt:lpstr>
      <vt:lpstr>Presentazione standard di PowerPoint</vt:lpstr>
      <vt:lpstr>The need and preliminary activities</vt:lpstr>
      <vt:lpstr>Anonymisation pipeline: the goal</vt:lpstr>
      <vt:lpstr>Anonymisation pipeline: Datasets definition (1)</vt:lpstr>
      <vt:lpstr>Anonymisation pipeline: Datasets definition (2)</vt:lpstr>
      <vt:lpstr>The anonymisation pipeline</vt:lpstr>
      <vt:lpstr>Anonymisation pipeline: the approach (1)</vt:lpstr>
      <vt:lpstr>Anonymisation pipeline: the approach (2)</vt:lpstr>
      <vt:lpstr>Anonymisation results: Italian Data</vt:lpstr>
      <vt:lpstr>Anonymisation pipeline: Italian data analysis </vt:lpstr>
      <vt:lpstr>Anonymisation pipeline: Italian data analysis </vt:lpstr>
      <vt:lpstr>Anonymisation pipeline: Italian data analysis </vt:lpstr>
      <vt:lpstr>Anonymisation results: Slovenian data</vt:lpstr>
      <vt:lpstr>Anonymisation pipeline: Slovenian data analysis </vt:lpstr>
      <vt:lpstr>Anonymisation pipeline: Slovenian data analysis </vt:lpstr>
      <vt:lpstr>Anonymisation pipeline: Slovenian data analysis </vt:lpstr>
      <vt:lpstr>Anonymisation pipeline: Slovenian data analysis </vt:lpstr>
      <vt:lpstr>Anonymisation pipeline: Slovenian data analysis </vt:lpstr>
      <vt:lpstr>Conclusion and next steps</vt:lpstr>
      <vt:lpstr>Anonymisation pipeline: conclusion and next steps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Federico Urru</dc:creator>
  <cp:lastModifiedBy>Giulia Irene Ghilardi</cp:lastModifiedBy>
  <cp:revision>23</cp:revision>
  <cp:lastPrinted>2022-03-09T10:07:04Z</cp:lastPrinted>
  <dcterms:created xsi:type="dcterms:W3CDTF">2022-03-04T14:13:37Z</dcterms:created>
  <dcterms:modified xsi:type="dcterms:W3CDTF">2024-09-06T09:50:54Z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0x010100CBE7F6DCCFC8AF439F70A3E34A9BA960</vt:lpwstr>
  </property>
</Properties>
</file>